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06_6B55475B.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10C_39192AFB.xml" ContentType="application/vnd.ms-powerpoint.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57" r:id="rId3"/>
    <p:sldId id="259" r:id="rId4"/>
    <p:sldId id="258" r:id="rId5"/>
    <p:sldId id="260" r:id="rId6"/>
    <p:sldId id="263" r:id="rId7"/>
    <p:sldId id="262" r:id="rId8"/>
    <p:sldId id="261" r:id="rId9"/>
    <p:sldId id="265" r:id="rId10"/>
    <p:sldId id="267" r:id="rId11"/>
    <p:sldId id="268" r:id="rId12"/>
    <p:sldId id="269" r:id="rId13"/>
    <p:sldId id="270" r:id="rId14"/>
    <p:sldId id="271" r:id="rId15"/>
    <p:sldId id="272" r:id="rId16"/>
    <p:sldId id="275" r:id="rId17"/>
    <p:sldId id="273" r:id="rId18"/>
    <p:sldId id="266" r:id="rId19"/>
    <p:sldId id="274" r:id="rId20"/>
  </p:sldIdLst>
  <p:sldSz cx="12192000" cy="6858000"/>
  <p:notesSz cx="6858000" cy="9144000"/>
  <p:defaultTextStyle>
    <a:defPPr rtl="0">
      <a:defRPr lang="zh-TW"/>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2BCAB95-21BC-FFDB-AF21-6D3754CC6F96}" name="yang yu shen" initials="ys" userId="02aa8e4374424347"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28E3A2-B8A7-4520-6180-6A0E6DC2382F}" v="183" dt="2025-03-22T13:22:33.527"/>
    <p1510:client id="{587867E7-B8D7-19E0-56CE-82146BF8CCBC}" v="72" dt="2025-03-23T03:57:21.709"/>
    <p1510:client id="{97DA4DCD-A575-20EE-4310-AB4699AB01D1}" v="9" dt="2025-03-23T12:03:41.089"/>
    <p1510:client id="{F79DBF71-E1A4-796D-FCE9-5BC56D514098}" v="33" dt="2025-03-22T14:34:26.363"/>
  </p1510:revLst>
</p1510:revInfo>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g yu shen" userId="02aa8e4374424347" providerId="Windows Live" clId="Web-{97DA4DCD-A575-20EE-4310-AB4699AB01D1}"/>
    <pc:docChg chg="modSld">
      <pc:chgData name="yang yu shen" userId="02aa8e4374424347" providerId="Windows Live" clId="Web-{97DA4DCD-A575-20EE-4310-AB4699AB01D1}" dt="2025-03-23T12:16:06.916" v="56"/>
      <pc:docMkLst>
        <pc:docMk/>
      </pc:docMkLst>
      <pc:sldChg chg="modNotes">
        <pc:chgData name="yang yu shen" userId="02aa8e4374424347" providerId="Windows Live" clId="Web-{97DA4DCD-A575-20EE-4310-AB4699AB01D1}" dt="2025-03-23T11:40:31.304" v="1"/>
        <pc:sldMkLst>
          <pc:docMk/>
          <pc:sldMk cId="1800750939" sldId="262"/>
        </pc:sldMkLst>
      </pc:sldChg>
      <pc:sldChg chg="modNotes">
        <pc:chgData name="yang yu shen" userId="02aa8e4374424347" providerId="Windows Live" clId="Web-{97DA4DCD-A575-20EE-4310-AB4699AB01D1}" dt="2025-03-23T12:16:06.916" v="56"/>
        <pc:sldMkLst>
          <pc:docMk/>
          <pc:sldMk cId="4013348152" sldId="266"/>
        </pc:sldMkLst>
      </pc:sldChg>
      <pc:sldChg chg="modSp">
        <pc:chgData name="yang yu shen" userId="02aa8e4374424347" providerId="Windows Live" clId="Web-{97DA4DCD-A575-20EE-4310-AB4699AB01D1}" dt="2025-03-23T11:51:57.219" v="2" actId="20577"/>
        <pc:sldMkLst>
          <pc:docMk/>
          <pc:sldMk cId="771490599" sldId="267"/>
        </pc:sldMkLst>
        <pc:spChg chg="mod">
          <ac:chgData name="yang yu shen" userId="02aa8e4374424347" providerId="Windows Live" clId="Web-{97DA4DCD-A575-20EE-4310-AB4699AB01D1}" dt="2025-03-23T11:51:57.219" v="2" actId="20577"/>
          <ac:spMkLst>
            <pc:docMk/>
            <pc:sldMk cId="771490599" sldId="267"/>
            <ac:spMk id="3" creationId="{C7762546-F590-30AF-E7B7-E9916D19F170}"/>
          </ac:spMkLst>
        </pc:spChg>
      </pc:sldChg>
      <pc:sldChg chg="modSp modNotes">
        <pc:chgData name="yang yu shen" userId="02aa8e4374424347" providerId="Windows Live" clId="Web-{97DA4DCD-A575-20EE-4310-AB4699AB01D1}" dt="2025-03-23T12:00:39.892" v="38"/>
        <pc:sldMkLst>
          <pc:docMk/>
          <pc:sldMk cId="2461754432" sldId="269"/>
        </pc:sldMkLst>
        <pc:spChg chg="mod">
          <ac:chgData name="yang yu shen" userId="02aa8e4374424347" providerId="Windows Live" clId="Web-{97DA4DCD-A575-20EE-4310-AB4699AB01D1}" dt="2025-03-23T11:52:07.313" v="5" actId="20577"/>
          <ac:spMkLst>
            <pc:docMk/>
            <pc:sldMk cId="2461754432" sldId="269"/>
            <ac:spMk id="3" creationId="{7401C88A-025B-C986-074C-F929E3704911}"/>
          </ac:spMkLst>
        </pc:spChg>
      </pc:sldChg>
      <pc:sldChg chg="modSp">
        <pc:chgData name="yang yu shen" userId="02aa8e4374424347" providerId="Windows Live" clId="Web-{97DA4DCD-A575-20EE-4310-AB4699AB01D1}" dt="2025-03-23T12:03:41.089" v="44" actId="20577"/>
        <pc:sldMkLst>
          <pc:docMk/>
          <pc:sldMk cId="1049341032" sldId="270"/>
        </pc:sldMkLst>
        <pc:spChg chg="mod">
          <ac:chgData name="yang yu shen" userId="02aa8e4374424347" providerId="Windows Live" clId="Web-{97DA4DCD-A575-20EE-4310-AB4699AB01D1}" dt="2025-03-23T12:03:41.089" v="44" actId="20577"/>
          <ac:spMkLst>
            <pc:docMk/>
            <pc:sldMk cId="1049341032" sldId="270"/>
            <ac:spMk id="5" creationId="{9E14E481-7BCB-FE6E-2BBA-5EAB38849AB2}"/>
          </ac:spMkLst>
        </pc:spChg>
      </pc:sldChg>
      <pc:sldChg chg="modNotes">
        <pc:chgData name="yang yu shen" userId="02aa8e4374424347" providerId="Windows Live" clId="Web-{97DA4DCD-A575-20EE-4310-AB4699AB01D1}" dt="2025-03-23T12:08:10.477" v="49"/>
        <pc:sldMkLst>
          <pc:docMk/>
          <pc:sldMk cId="2394796419" sldId="272"/>
        </pc:sldMkLst>
      </pc:sldChg>
    </pc:docChg>
  </pc:docChgLst>
  <pc:docChgLst>
    <pc:chgData name="yang yu shen" userId="02aa8e4374424347" providerId="Windows Live" clId="Web-{871C236F-5DAB-B34B-0059-990962AD417C}"/>
    <pc:docChg chg="addSld modSld">
      <pc:chgData name="yang yu shen" userId="02aa8e4374424347" providerId="Windows Live" clId="Web-{871C236F-5DAB-B34B-0059-990962AD417C}" dt="2025-03-15T05:51:26.250" v="453" actId="20577"/>
      <pc:docMkLst>
        <pc:docMk/>
      </pc:docMkLst>
      <pc:sldChg chg="modSp">
        <pc:chgData name="yang yu shen" userId="02aa8e4374424347" providerId="Windows Live" clId="Web-{871C236F-5DAB-B34B-0059-990962AD417C}" dt="2025-03-15T03:34:15.556" v="5" actId="20577"/>
        <pc:sldMkLst>
          <pc:docMk/>
          <pc:sldMk cId="2526593619" sldId="256"/>
        </pc:sldMkLst>
        <pc:spChg chg="mod">
          <ac:chgData name="yang yu shen" userId="02aa8e4374424347" providerId="Windows Live" clId="Web-{871C236F-5DAB-B34B-0059-990962AD417C}" dt="2025-03-15T03:34:15.556" v="5" actId="20577"/>
          <ac:spMkLst>
            <pc:docMk/>
            <pc:sldMk cId="2526593619" sldId="256"/>
            <ac:spMk id="2" creationId="{00000000-0000-0000-0000-000000000000}"/>
          </ac:spMkLst>
        </pc:spChg>
      </pc:sldChg>
      <pc:sldChg chg="addSp delSp modSp new">
        <pc:chgData name="yang yu shen" userId="02aa8e4374424347" providerId="Windows Live" clId="Web-{871C236F-5DAB-B34B-0059-990962AD417C}" dt="2025-03-15T03:40:40.374" v="40"/>
        <pc:sldMkLst>
          <pc:docMk/>
          <pc:sldMk cId="881918114" sldId="257"/>
        </pc:sldMkLst>
        <pc:spChg chg="mod">
          <ac:chgData name="yang yu shen" userId="02aa8e4374424347" providerId="Windows Live" clId="Web-{871C236F-5DAB-B34B-0059-990962AD417C}" dt="2025-03-15T03:40:26.968" v="36" actId="20577"/>
          <ac:spMkLst>
            <pc:docMk/>
            <pc:sldMk cId="881918114" sldId="257"/>
            <ac:spMk id="3" creationId="{6FD0A502-C189-A52E-5572-57ABB960E170}"/>
          </ac:spMkLst>
        </pc:spChg>
        <pc:spChg chg="add del mod">
          <ac:chgData name="yang yu shen" userId="02aa8e4374424347" providerId="Windows Live" clId="Web-{871C236F-5DAB-B34B-0059-990962AD417C}" dt="2025-03-15T03:40:40.374" v="40"/>
          <ac:spMkLst>
            <pc:docMk/>
            <pc:sldMk cId="881918114" sldId="257"/>
            <ac:spMk id="4" creationId="{EF92AD40-8634-CA29-9AB3-67D0D854B086}"/>
          </ac:spMkLst>
        </pc:spChg>
      </pc:sldChg>
      <pc:sldChg chg="modSp new">
        <pc:chgData name="yang yu shen" userId="02aa8e4374424347" providerId="Windows Live" clId="Web-{871C236F-5DAB-B34B-0059-990962AD417C}" dt="2025-03-15T03:40:18.890" v="34" actId="20577"/>
        <pc:sldMkLst>
          <pc:docMk/>
          <pc:sldMk cId="604100607" sldId="258"/>
        </pc:sldMkLst>
        <pc:spChg chg="mod">
          <ac:chgData name="yang yu shen" userId="02aa8e4374424347" providerId="Windows Live" clId="Web-{871C236F-5DAB-B34B-0059-990962AD417C}" dt="2025-03-15T03:40:18.890" v="34" actId="20577"/>
          <ac:spMkLst>
            <pc:docMk/>
            <pc:sldMk cId="604100607" sldId="258"/>
            <ac:spMk id="2" creationId="{91E5CB65-1A11-9FC7-2328-6A1482356556}"/>
          </ac:spMkLst>
        </pc:spChg>
        <pc:spChg chg="mod">
          <ac:chgData name="yang yu shen" userId="02aa8e4374424347" providerId="Windows Live" clId="Web-{871C236F-5DAB-B34B-0059-990962AD417C}" dt="2025-03-15T03:40:05.827" v="27" actId="20577"/>
          <ac:spMkLst>
            <pc:docMk/>
            <pc:sldMk cId="604100607" sldId="258"/>
            <ac:spMk id="3" creationId="{6F4460CA-7EE8-AA3D-7938-3DAF9459065E}"/>
          </ac:spMkLst>
        </pc:spChg>
      </pc:sldChg>
      <pc:sldChg chg="addSp modSp new">
        <pc:chgData name="yang yu shen" userId="02aa8e4374424347" providerId="Windows Live" clId="Web-{871C236F-5DAB-B34B-0059-990962AD417C}" dt="2025-03-15T04:20:31.323" v="246" actId="14100"/>
        <pc:sldMkLst>
          <pc:docMk/>
          <pc:sldMk cId="3534701218" sldId="259"/>
        </pc:sldMkLst>
        <pc:spChg chg="mod">
          <ac:chgData name="yang yu shen" userId="02aa8e4374424347" providerId="Windows Live" clId="Web-{871C236F-5DAB-B34B-0059-990962AD417C}" dt="2025-03-15T04:20:04.198" v="244" actId="20577"/>
          <ac:spMkLst>
            <pc:docMk/>
            <pc:sldMk cId="3534701218" sldId="259"/>
            <ac:spMk id="3" creationId="{804DCB40-7C39-8EE3-5D1D-E592B7E1EE1C}"/>
          </ac:spMkLst>
        </pc:spChg>
        <pc:picChg chg="add mod">
          <ac:chgData name="yang yu shen" userId="02aa8e4374424347" providerId="Windows Live" clId="Web-{871C236F-5DAB-B34B-0059-990962AD417C}" dt="2025-03-15T04:20:31.323" v="246" actId="14100"/>
          <ac:picMkLst>
            <pc:docMk/>
            <pc:sldMk cId="3534701218" sldId="259"/>
            <ac:picMk id="4" creationId="{B7434338-DE05-0038-D695-4922736B965E}"/>
          </ac:picMkLst>
        </pc:picChg>
      </pc:sldChg>
      <pc:sldChg chg="modSp new modNotes">
        <pc:chgData name="yang yu shen" userId="02aa8e4374424347" providerId="Windows Live" clId="Web-{871C236F-5DAB-B34B-0059-990962AD417C}" dt="2025-03-15T04:39:31.423" v="341"/>
        <pc:sldMkLst>
          <pc:docMk/>
          <pc:sldMk cId="1899266369" sldId="260"/>
        </pc:sldMkLst>
        <pc:spChg chg="mod">
          <ac:chgData name="yang yu shen" userId="02aa8e4374424347" providerId="Windows Live" clId="Web-{871C236F-5DAB-B34B-0059-990962AD417C}" dt="2025-03-15T03:43:43.474" v="53" actId="20577"/>
          <ac:spMkLst>
            <pc:docMk/>
            <pc:sldMk cId="1899266369" sldId="260"/>
            <ac:spMk id="2" creationId="{6A849603-2E9C-CEBE-83A1-AFFCB640D617}"/>
          </ac:spMkLst>
        </pc:spChg>
        <pc:spChg chg="mod">
          <ac:chgData name="yang yu shen" userId="02aa8e4374424347" providerId="Windows Live" clId="Web-{871C236F-5DAB-B34B-0059-990962AD417C}" dt="2025-03-15T04:24:59.655" v="291" actId="20577"/>
          <ac:spMkLst>
            <pc:docMk/>
            <pc:sldMk cId="1899266369" sldId="260"/>
            <ac:spMk id="3" creationId="{157C4428-1ED8-FFEF-9C69-E85DB72130A1}"/>
          </ac:spMkLst>
        </pc:spChg>
      </pc:sldChg>
      <pc:sldChg chg="new">
        <pc:chgData name="yang yu shen" userId="02aa8e4374424347" providerId="Windows Live" clId="Web-{871C236F-5DAB-B34B-0059-990962AD417C}" dt="2025-03-15T03:46:10.236" v="54"/>
        <pc:sldMkLst>
          <pc:docMk/>
          <pc:sldMk cId="872705742" sldId="261"/>
        </pc:sldMkLst>
      </pc:sldChg>
      <pc:sldChg chg="modSp new modNotes">
        <pc:chgData name="yang yu shen" userId="02aa8e4374424347" providerId="Windows Live" clId="Web-{871C236F-5DAB-B34B-0059-990962AD417C}" dt="2025-03-15T05:51:26.250" v="453" actId="20577"/>
        <pc:sldMkLst>
          <pc:docMk/>
          <pc:sldMk cId="1800750939" sldId="262"/>
        </pc:sldMkLst>
        <pc:spChg chg="mod">
          <ac:chgData name="yang yu shen" userId="02aa8e4374424347" providerId="Windows Live" clId="Web-{871C236F-5DAB-B34B-0059-990962AD417C}" dt="2025-03-15T04:43:43.270" v="361" actId="20577"/>
          <ac:spMkLst>
            <pc:docMk/>
            <pc:sldMk cId="1800750939" sldId="262"/>
            <ac:spMk id="2" creationId="{9965C652-5DAF-0CF4-E5DB-13F9A0C47460}"/>
          </ac:spMkLst>
        </pc:spChg>
        <pc:spChg chg="mod">
          <ac:chgData name="yang yu shen" userId="02aa8e4374424347" providerId="Windows Live" clId="Web-{871C236F-5DAB-B34B-0059-990962AD417C}" dt="2025-03-15T05:51:26.250" v="453" actId="20577"/>
          <ac:spMkLst>
            <pc:docMk/>
            <pc:sldMk cId="1800750939" sldId="262"/>
            <ac:spMk id="3" creationId="{5F2DCB46-D1BB-E6DC-4926-6B21105D4F79}"/>
          </ac:spMkLst>
        </pc:spChg>
      </pc:sldChg>
      <pc:sldChg chg="addSp modSp new mod setBg">
        <pc:chgData name="yang yu shen" userId="02aa8e4374424347" providerId="Windows Live" clId="Web-{871C236F-5DAB-B34B-0059-990962AD417C}" dt="2025-03-15T04:42:49.707" v="360" actId="20577"/>
        <pc:sldMkLst>
          <pc:docMk/>
          <pc:sldMk cId="3299324899" sldId="263"/>
        </pc:sldMkLst>
        <pc:spChg chg="mod">
          <ac:chgData name="yang yu shen" userId="02aa8e4374424347" providerId="Windows Live" clId="Web-{871C236F-5DAB-B34B-0059-990962AD417C}" dt="2025-03-15T04:42:09.269" v="357" actId="20577"/>
          <ac:spMkLst>
            <pc:docMk/>
            <pc:sldMk cId="3299324899" sldId="263"/>
            <ac:spMk id="2" creationId="{FA59228B-91CA-F216-1CC7-B70FC4909D7B}"/>
          </ac:spMkLst>
        </pc:spChg>
        <pc:spChg chg="mod">
          <ac:chgData name="yang yu shen" userId="02aa8e4374424347" providerId="Windows Live" clId="Web-{871C236F-5DAB-B34B-0059-990962AD417C}" dt="2025-03-15T04:42:49.707" v="360" actId="20577"/>
          <ac:spMkLst>
            <pc:docMk/>
            <pc:sldMk cId="3299324899" sldId="263"/>
            <ac:spMk id="3" creationId="{648E2418-CBB3-8EE9-FE6B-CAA15847C8B7}"/>
          </ac:spMkLst>
        </pc:spChg>
        <pc:picChg chg="add mod">
          <ac:chgData name="yang yu shen" userId="02aa8e4374424347" providerId="Windows Live" clId="Web-{871C236F-5DAB-B34B-0059-990962AD417C}" dt="2025-03-15T04:41:10.768" v="350"/>
          <ac:picMkLst>
            <pc:docMk/>
            <pc:sldMk cId="3299324899" sldId="263"/>
            <ac:picMk id="4" creationId="{98C70624-EA55-39E7-25C7-8F07C2197CFC}"/>
          </ac:picMkLst>
        </pc:picChg>
      </pc:sldChg>
    </pc:docChg>
  </pc:docChgLst>
  <pc:docChgLst>
    <pc:chgData name="yang yu shen" userId="02aa8e4374424347" providerId="Windows Live" clId="Web-{2428E3A2-B8A7-4520-6180-6A0E6DC2382F}"/>
    <pc:docChg chg="addSld delSld modSld">
      <pc:chgData name="yang yu shen" userId="02aa8e4374424347" providerId="Windows Live" clId="Web-{2428E3A2-B8A7-4520-6180-6A0E6DC2382F}" dt="2025-03-22T13:22:33.527" v="174" actId="20577"/>
      <pc:docMkLst>
        <pc:docMk/>
      </pc:docMkLst>
      <pc:sldChg chg="modSp">
        <pc:chgData name="yang yu shen" userId="02aa8e4374424347" providerId="Windows Live" clId="Web-{2428E3A2-B8A7-4520-6180-6A0E6DC2382F}" dt="2025-03-22T13:22:33.527" v="174" actId="20577"/>
        <pc:sldMkLst>
          <pc:docMk/>
          <pc:sldMk cId="881918114" sldId="257"/>
        </pc:sldMkLst>
        <pc:spChg chg="mod">
          <ac:chgData name="yang yu shen" userId="02aa8e4374424347" providerId="Windows Live" clId="Web-{2428E3A2-B8A7-4520-6180-6A0E6DC2382F}" dt="2025-03-22T13:15:42.376" v="169" actId="20577"/>
          <ac:spMkLst>
            <pc:docMk/>
            <pc:sldMk cId="881918114" sldId="257"/>
            <ac:spMk id="2" creationId="{B1C45187-867A-D9C7-04EC-96B0E87774EA}"/>
          </ac:spMkLst>
        </pc:spChg>
        <pc:spChg chg="mod">
          <ac:chgData name="yang yu shen" userId="02aa8e4374424347" providerId="Windows Live" clId="Web-{2428E3A2-B8A7-4520-6180-6A0E6DC2382F}" dt="2025-03-22T13:22:33.527" v="174" actId="20577"/>
          <ac:spMkLst>
            <pc:docMk/>
            <pc:sldMk cId="881918114" sldId="257"/>
            <ac:spMk id="3" creationId="{6FD0A502-C189-A52E-5572-57ABB960E170}"/>
          </ac:spMkLst>
        </pc:spChg>
      </pc:sldChg>
      <pc:sldChg chg="addSp modSp modNotes">
        <pc:chgData name="yang yu shen" userId="02aa8e4374424347" providerId="Windows Live" clId="Web-{2428E3A2-B8A7-4520-6180-6A0E6DC2382F}" dt="2025-03-17T14:08:33.635" v="121" actId="1076"/>
        <pc:sldMkLst>
          <pc:docMk/>
          <pc:sldMk cId="4013348152" sldId="266"/>
        </pc:sldMkLst>
        <pc:spChg chg="mod">
          <ac:chgData name="yang yu shen" userId="02aa8e4374424347" providerId="Windows Live" clId="Web-{2428E3A2-B8A7-4520-6180-6A0E6DC2382F}" dt="2025-03-17T13:34:04.128" v="79" actId="20577"/>
          <ac:spMkLst>
            <pc:docMk/>
            <pc:sldMk cId="4013348152" sldId="266"/>
            <ac:spMk id="3" creationId="{F1A2A86A-A625-D50C-F7F0-8D0786001876}"/>
          </ac:spMkLst>
        </pc:spChg>
        <pc:picChg chg="add mod">
          <ac:chgData name="yang yu shen" userId="02aa8e4374424347" providerId="Windows Live" clId="Web-{2428E3A2-B8A7-4520-6180-6A0E6DC2382F}" dt="2025-03-17T14:08:33.635" v="121" actId="1076"/>
          <ac:picMkLst>
            <pc:docMk/>
            <pc:sldMk cId="4013348152" sldId="266"/>
            <ac:picMk id="4" creationId="{89DD34FF-7ABE-A37C-9AC6-43EBF257A308}"/>
          </ac:picMkLst>
        </pc:picChg>
      </pc:sldChg>
      <pc:sldChg chg="addSp modSp">
        <pc:chgData name="yang yu shen" userId="02aa8e4374424347" providerId="Windows Live" clId="Web-{2428E3A2-B8A7-4520-6180-6A0E6DC2382F}" dt="2025-03-17T14:14:50.241" v="141" actId="1076"/>
        <pc:sldMkLst>
          <pc:docMk/>
          <pc:sldMk cId="2461754432" sldId="269"/>
        </pc:sldMkLst>
        <pc:picChg chg="add mod">
          <ac:chgData name="yang yu shen" userId="02aa8e4374424347" providerId="Windows Live" clId="Web-{2428E3A2-B8A7-4520-6180-6A0E6DC2382F}" dt="2025-03-17T14:13:23.004" v="139" actId="1076"/>
          <ac:picMkLst>
            <pc:docMk/>
            <pc:sldMk cId="2461754432" sldId="269"/>
            <ac:picMk id="4" creationId="{DF15F034-50AB-CB1F-925B-7780C90DE76C}"/>
          </ac:picMkLst>
        </pc:picChg>
        <pc:picChg chg="add mod">
          <ac:chgData name="yang yu shen" userId="02aa8e4374424347" providerId="Windows Live" clId="Web-{2428E3A2-B8A7-4520-6180-6A0E6DC2382F}" dt="2025-03-17T14:14:50.241" v="141" actId="1076"/>
          <ac:picMkLst>
            <pc:docMk/>
            <pc:sldMk cId="2461754432" sldId="269"/>
            <ac:picMk id="5" creationId="{FB4E8506-6E63-133F-597B-6EB49DEF8CE1}"/>
          </ac:picMkLst>
        </pc:picChg>
      </pc:sldChg>
      <pc:sldChg chg="addSp delSp modSp modNotes">
        <pc:chgData name="yang yu shen" userId="02aa8e4374424347" providerId="Windows Live" clId="Web-{2428E3A2-B8A7-4520-6180-6A0E6DC2382F}" dt="2025-03-17T14:10:25.529" v="123"/>
        <pc:sldMkLst>
          <pc:docMk/>
          <pc:sldMk cId="1049341032" sldId="270"/>
        </pc:sldMkLst>
        <pc:picChg chg="add del mod">
          <ac:chgData name="yang yu shen" userId="02aa8e4374424347" providerId="Windows Live" clId="Web-{2428E3A2-B8A7-4520-6180-6A0E6DC2382F}" dt="2025-03-17T14:10:25.529" v="123"/>
          <ac:picMkLst>
            <pc:docMk/>
            <pc:sldMk cId="1049341032" sldId="270"/>
            <ac:picMk id="3" creationId="{DF15F034-50AB-CB1F-925B-7780C90DE76C}"/>
          </ac:picMkLst>
        </pc:picChg>
      </pc:sldChg>
      <pc:sldChg chg="addSp delSp modSp">
        <pc:chgData name="yang yu shen" userId="02aa8e4374424347" providerId="Windows Live" clId="Web-{2428E3A2-B8A7-4520-6180-6A0E6DC2382F}" dt="2025-03-17T14:13:13.535" v="137"/>
        <pc:sldMkLst>
          <pc:docMk/>
          <pc:sldMk cId="3052735503" sldId="271"/>
        </pc:sldMkLst>
        <pc:picChg chg="add del mod">
          <ac:chgData name="yang yu shen" userId="02aa8e4374424347" providerId="Windows Live" clId="Web-{2428E3A2-B8A7-4520-6180-6A0E6DC2382F}" dt="2025-03-17T14:13:13.535" v="137"/>
          <ac:picMkLst>
            <pc:docMk/>
            <pc:sldMk cId="3052735503" sldId="271"/>
            <ac:picMk id="3" creationId="{DF15F034-50AB-CB1F-925B-7780C90DE76C}"/>
          </ac:picMkLst>
        </pc:picChg>
      </pc:sldChg>
      <pc:sldChg chg="addSp modSp">
        <pc:chgData name="yang yu shen" userId="02aa8e4374424347" providerId="Windows Live" clId="Web-{2428E3A2-B8A7-4520-6180-6A0E6DC2382F}" dt="2025-03-17T13:50:41.442" v="117" actId="14100"/>
        <pc:sldMkLst>
          <pc:docMk/>
          <pc:sldMk cId="2394796419" sldId="272"/>
        </pc:sldMkLst>
        <pc:spChg chg="add mod">
          <ac:chgData name="yang yu shen" userId="02aa8e4374424347" providerId="Windows Live" clId="Web-{2428E3A2-B8A7-4520-6180-6A0E6DC2382F}" dt="2025-03-17T13:50:41.442" v="117" actId="14100"/>
          <ac:spMkLst>
            <pc:docMk/>
            <pc:sldMk cId="2394796419" sldId="272"/>
            <ac:spMk id="3" creationId="{16F387B1-CF14-D5BA-30D4-C84E423E5144}"/>
          </ac:spMkLst>
        </pc:spChg>
        <pc:picChg chg="mod">
          <ac:chgData name="yang yu shen" userId="02aa8e4374424347" providerId="Windows Live" clId="Web-{2428E3A2-B8A7-4520-6180-6A0E6DC2382F}" dt="2025-03-17T13:50:01.238" v="98" actId="1076"/>
          <ac:picMkLst>
            <pc:docMk/>
            <pc:sldMk cId="2394796419" sldId="272"/>
            <ac:picMk id="9" creationId="{78794959-424C-BBE7-2589-1E22B579A97A}"/>
          </ac:picMkLst>
        </pc:picChg>
        <pc:picChg chg="mod">
          <ac:chgData name="yang yu shen" userId="02aa8e4374424347" providerId="Windows Live" clId="Web-{2428E3A2-B8A7-4520-6180-6A0E6DC2382F}" dt="2025-03-17T13:49:17.611" v="83" actId="1076"/>
          <ac:picMkLst>
            <pc:docMk/>
            <pc:sldMk cId="2394796419" sldId="272"/>
            <ac:picMk id="12" creationId="{AA25445A-E9BF-3B46-707F-C950B99C98B8}"/>
          </ac:picMkLst>
        </pc:picChg>
      </pc:sldChg>
      <pc:sldChg chg="addSp delSp modSp new">
        <pc:chgData name="yang yu shen" userId="02aa8e4374424347" providerId="Windows Live" clId="Web-{2428E3A2-B8A7-4520-6180-6A0E6DC2382F}" dt="2025-03-17T14:07:23.132" v="119"/>
        <pc:sldMkLst>
          <pc:docMk/>
          <pc:sldMk cId="95112490" sldId="274"/>
        </pc:sldMkLst>
        <pc:spChg chg="del">
          <ac:chgData name="yang yu shen" userId="02aa8e4374424347" providerId="Windows Live" clId="Web-{2428E3A2-B8A7-4520-6180-6A0E6DC2382F}" dt="2025-03-17T14:07:23.132" v="119"/>
          <ac:spMkLst>
            <pc:docMk/>
            <pc:sldMk cId="95112490" sldId="274"/>
            <ac:spMk id="3" creationId="{B0BDF003-284C-1DCD-0932-CE1452B95C3A}"/>
          </ac:spMkLst>
        </pc:spChg>
        <pc:picChg chg="add mod ord">
          <ac:chgData name="yang yu shen" userId="02aa8e4374424347" providerId="Windows Live" clId="Web-{2428E3A2-B8A7-4520-6180-6A0E6DC2382F}" dt="2025-03-17T14:07:23.132" v="119"/>
          <ac:picMkLst>
            <pc:docMk/>
            <pc:sldMk cId="95112490" sldId="274"/>
            <ac:picMk id="4" creationId="{4DD7CF40-8E6E-E7FC-E5D7-95F12A439698}"/>
          </ac:picMkLst>
        </pc:picChg>
      </pc:sldChg>
      <pc:sldChg chg="add del replId">
        <pc:chgData name="yang yu shen" userId="02aa8e4374424347" providerId="Windows Live" clId="Web-{2428E3A2-B8A7-4520-6180-6A0E6DC2382F}" dt="2025-03-17T14:13:10.785" v="135"/>
        <pc:sldMkLst>
          <pc:docMk/>
          <pc:sldMk cId="2540087678" sldId="275"/>
        </pc:sldMkLst>
      </pc:sldChg>
      <pc:sldChg chg="add del replId">
        <pc:chgData name="yang yu shen" userId="02aa8e4374424347" providerId="Windows Live" clId="Web-{2428E3A2-B8A7-4520-6180-6A0E6DC2382F}" dt="2025-03-17T14:12:09.658" v="131"/>
        <pc:sldMkLst>
          <pc:docMk/>
          <pc:sldMk cId="3026839706" sldId="275"/>
        </pc:sldMkLst>
      </pc:sldChg>
    </pc:docChg>
  </pc:docChgLst>
  <pc:docChgLst>
    <pc:chgData name="yang yu shen" userId="02aa8e4374424347" providerId="Windows Live" clId="Web-{587867E7-B8D7-19E0-56CE-82146BF8CCBC}"/>
    <pc:docChg chg="modSld sldOrd">
      <pc:chgData name="yang yu shen" userId="02aa8e4374424347" providerId="Windows Live" clId="Web-{587867E7-B8D7-19E0-56CE-82146BF8CCBC}" dt="2025-03-23T04:05:25.593" v="215"/>
      <pc:docMkLst>
        <pc:docMk/>
      </pc:docMkLst>
      <pc:sldChg chg="addSp modSp addAnim modNotes">
        <pc:chgData name="yang yu shen" userId="02aa8e4374424347" providerId="Windows Live" clId="Web-{587867E7-B8D7-19E0-56CE-82146BF8CCBC}" dt="2025-03-23T03:07:56.768" v="92"/>
        <pc:sldMkLst>
          <pc:docMk/>
          <pc:sldMk cId="1899266369" sldId="260"/>
        </pc:sldMkLst>
        <pc:picChg chg="add mod">
          <ac:chgData name="yang yu shen" userId="02aa8e4374424347" providerId="Windows Live" clId="Web-{587867E7-B8D7-19E0-56CE-82146BF8CCBC}" dt="2025-03-23T03:00:55.175" v="43" actId="1076"/>
          <ac:picMkLst>
            <pc:docMk/>
            <pc:sldMk cId="1899266369" sldId="260"/>
            <ac:picMk id="4" creationId="{6FFC555C-5AFD-EA2E-A15E-2CD4499B7637}"/>
          </ac:picMkLst>
        </pc:picChg>
      </pc:sldChg>
      <pc:sldChg chg="modSp modNotes">
        <pc:chgData name="yang yu shen" userId="02aa8e4374424347" providerId="Windows Live" clId="Web-{587867E7-B8D7-19E0-56CE-82146BF8CCBC}" dt="2025-03-23T03:23:40.223" v="116"/>
        <pc:sldMkLst>
          <pc:docMk/>
          <pc:sldMk cId="1800750939" sldId="262"/>
        </pc:sldMkLst>
        <pc:spChg chg="mod">
          <ac:chgData name="yang yu shen" userId="02aa8e4374424347" providerId="Windows Live" clId="Web-{587867E7-B8D7-19E0-56CE-82146BF8CCBC}" dt="2025-03-23T03:19:00.104" v="112" actId="20577"/>
          <ac:spMkLst>
            <pc:docMk/>
            <pc:sldMk cId="1800750939" sldId="262"/>
            <ac:spMk id="3" creationId="{5F2DCB46-D1BB-E6DC-4926-6B21105D4F79}"/>
          </ac:spMkLst>
        </pc:spChg>
      </pc:sldChg>
      <pc:sldChg chg="addAnim modNotes">
        <pc:chgData name="yang yu shen" userId="02aa8e4374424347" providerId="Windows Live" clId="Web-{587867E7-B8D7-19E0-56CE-82146BF8CCBC}" dt="2025-03-23T03:09:24.429" v="96"/>
        <pc:sldMkLst>
          <pc:docMk/>
          <pc:sldMk cId="3299324899" sldId="263"/>
        </pc:sldMkLst>
      </pc:sldChg>
      <pc:sldChg chg="modNotes">
        <pc:chgData name="yang yu shen" userId="02aa8e4374424347" providerId="Windows Live" clId="Web-{587867E7-B8D7-19E0-56CE-82146BF8CCBC}" dt="2025-03-23T03:34:48.091" v="135"/>
        <pc:sldMkLst>
          <pc:docMk/>
          <pc:sldMk cId="3065534433" sldId="265"/>
        </pc:sldMkLst>
      </pc:sldChg>
      <pc:sldChg chg="modNotes">
        <pc:chgData name="yang yu shen" userId="02aa8e4374424347" providerId="Windows Live" clId="Web-{587867E7-B8D7-19E0-56CE-82146BF8CCBC}" dt="2025-03-23T04:05:25.593" v="215"/>
        <pc:sldMkLst>
          <pc:docMk/>
          <pc:sldMk cId="4013348152" sldId="266"/>
        </pc:sldMkLst>
      </pc:sldChg>
      <pc:sldChg chg="modSp modNotes">
        <pc:chgData name="yang yu shen" userId="02aa8e4374424347" providerId="Windows Live" clId="Web-{587867E7-B8D7-19E0-56CE-82146BF8CCBC}" dt="2025-03-23T03:42:21.017" v="149"/>
        <pc:sldMkLst>
          <pc:docMk/>
          <pc:sldMk cId="771490599" sldId="267"/>
        </pc:sldMkLst>
        <pc:spChg chg="mod">
          <ac:chgData name="yang yu shen" userId="02aa8e4374424347" providerId="Windows Live" clId="Web-{587867E7-B8D7-19E0-56CE-82146BF8CCBC}" dt="2025-03-23T03:39:47.354" v="141" actId="20577"/>
          <ac:spMkLst>
            <pc:docMk/>
            <pc:sldMk cId="771490599" sldId="267"/>
            <ac:spMk id="3" creationId="{C7762546-F590-30AF-E7B7-E9916D19F170}"/>
          </ac:spMkLst>
        </pc:spChg>
      </pc:sldChg>
      <pc:sldChg chg="ord modNotes">
        <pc:chgData name="yang yu shen" userId="02aa8e4374424347" providerId="Windows Live" clId="Web-{587867E7-B8D7-19E0-56CE-82146BF8CCBC}" dt="2025-03-23T03:44:11.933" v="156"/>
        <pc:sldMkLst>
          <pc:docMk/>
          <pc:sldMk cId="957950715" sldId="268"/>
        </pc:sldMkLst>
      </pc:sldChg>
      <pc:sldChg chg="addSp modSp">
        <pc:chgData name="yang yu shen" userId="02aa8e4374424347" providerId="Windows Live" clId="Web-{587867E7-B8D7-19E0-56CE-82146BF8CCBC}" dt="2025-03-23T03:52:55.216" v="199"/>
        <pc:sldMkLst>
          <pc:docMk/>
          <pc:sldMk cId="1049341032" sldId="270"/>
        </pc:sldMkLst>
        <pc:spChg chg="mod">
          <ac:chgData name="yang yu shen" userId="02aa8e4374424347" providerId="Windows Live" clId="Web-{587867E7-B8D7-19E0-56CE-82146BF8CCBC}" dt="2025-03-23T03:50:09.335" v="158" actId="20577"/>
          <ac:spMkLst>
            <pc:docMk/>
            <pc:sldMk cId="1049341032" sldId="270"/>
            <ac:spMk id="5" creationId="{9E14E481-7BCB-FE6E-2BBA-5EAB38849AB2}"/>
          </ac:spMkLst>
        </pc:spChg>
        <pc:graphicFrameChg chg="add mod modGraphic">
          <ac:chgData name="yang yu shen" userId="02aa8e4374424347" providerId="Windows Live" clId="Web-{587867E7-B8D7-19E0-56CE-82146BF8CCBC}" dt="2025-03-23T03:52:55.216" v="199"/>
          <ac:graphicFrameMkLst>
            <pc:docMk/>
            <pc:sldMk cId="1049341032" sldId="270"/>
            <ac:graphicFrameMk id="4" creationId="{6F19F2A7-C7DA-4452-A673-DAE4D7E12B25}"/>
          </ac:graphicFrameMkLst>
        </pc:graphicFrameChg>
      </pc:sldChg>
      <pc:sldChg chg="ord modNotes">
        <pc:chgData name="yang yu shen" userId="02aa8e4374424347" providerId="Windows Live" clId="Web-{587867E7-B8D7-19E0-56CE-82146BF8CCBC}" dt="2025-03-23T03:57:21.709" v="200"/>
        <pc:sldMkLst>
          <pc:docMk/>
          <pc:sldMk cId="2394796419" sldId="272"/>
        </pc:sldMkLst>
      </pc:sldChg>
      <pc:sldChg chg="modNotes">
        <pc:chgData name="yang yu shen" userId="02aa8e4374424347" providerId="Windows Live" clId="Web-{587867E7-B8D7-19E0-56CE-82146BF8CCBC}" dt="2025-03-23T04:00:53.990" v="213"/>
        <pc:sldMkLst>
          <pc:docMk/>
          <pc:sldMk cId="1971626048" sldId="273"/>
        </pc:sldMkLst>
      </pc:sldChg>
    </pc:docChg>
  </pc:docChgLst>
  <pc:docChgLst>
    <pc:chgData name="yang yu shen" userId="02aa8e4374424347" providerId="Windows Live" clId="Web-{4C67EDA5-A180-4640-036D-994A33B7A175}"/>
    <pc:docChg chg="mod addSld delSld modSld">
      <pc:chgData name="yang yu shen" userId="02aa8e4374424347" providerId="Windows Live" clId="Web-{4C67EDA5-A180-4640-036D-994A33B7A175}" dt="2025-03-17T13:18:35.003" v="838" actId="1076"/>
      <pc:docMkLst>
        <pc:docMk/>
      </pc:docMkLst>
      <pc:sldChg chg="addSp delSp modSp mod setBg modNotes">
        <pc:chgData name="yang yu shen" userId="02aa8e4374424347" providerId="Windows Live" clId="Web-{4C67EDA5-A180-4640-036D-994A33B7A175}" dt="2025-03-16T03:54:51.617" v="46" actId="20577"/>
        <pc:sldMkLst>
          <pc:docMk/>
          <pc:sldMk cId="872705742" sldId="261"/>
        </pc:sldMkLst>
        <pc:spChg chg="mod">
          <ac:chgData name="yang yu shen" userId="02aa8e4374424347" providerId="Windows Live" clId="Web-{4C67EDA5-A180-4640-036D-994A33B7A175}" dt="2025-03-16T03:45:12.420" v="14" actId="20577"/>
          <ac:spMkLst>
            <pc:docMk/>
            <pc:sldMk cId="872705742" sldId="261"/>
            <ac:spMk id="2" creationId="{3B1A8F1E-A4DF-97DC-6454-5F1B8DDF2E39}"/>
          </ac:spMkLst>
        </pc:spChg>
        <pc:spChg chg="del">
          <ac:chgData name="yang yu shen" userId="02aa8e4374424347" providerId="Windows Live" clId="Web-{4C67EDA5-A180-4640-036D-994A33B7A175}" dt="2025-03-16T03:44:15.904" v="10"/>
          <ac:spMkLst>
            <pc:docMk/>
            <pc:sldMk cId="872705742" sldId="261"/>
            <ac:spMk id="3" creationId="{103B6B76-08A7-C3AA-B217-FB870DFB2E97}"/>
          </ac:spMkLst>
        </pc:spChg>
        <pc:spChg chg="add del">
          <ac:chgData name="yang yu shen" userId="02aa8e4374424347" providerId="Windows Live" clId="Web-{4C67EDA5-A180-4640-036D-994A33B7A175}" dt="2025-03-16T03:44:23.482" v="12"/>
          <ac:spMkLst>
            <pc:docMk/>
            <pc:sldMk cId="872705742" sldId="261"/>
            <ac:spMk id="8" creationId="{FBF77BC4-F9F0-07C9-8475-0FE069B6DB4E}"/>
          </ac:spMkLst>
        </pc:spChg>
        <pc:spChg chg="add mod">
          <ac:chgData name="yang yu shen" userId="02aa8e4374424347" providerId="Windows Live" clId="Web-{4C67EDA5-A180-4640-036D-994A33B7A175}" dt="2025-03-16T03:54:51.617" v="46" actId="20577"/>
          <ac:spMkLst>
            <pc:docMk/>
            <pc:sldMk cId="872705742" sldId="261"/>
            <ac:spMk id="10" creationId="{0ACBAD82-FA7E-0EB2-21CA-7464F9021943}"/>
          </ac:spMkLst>
        </pc:spChg>
        <pc:picChg chg="add mod ord">
          <ac:chgData name="yang yu shen" userId="02aa8e4374424347" providerId="Windows Live" clId="Web-{4C67EDA5-A180-4640-036D-994A33B7A175}" dt="2025-03-16T03:44:23.497" v="13"/>
          <ac:picMkLst>
            <pc:docMk/>
            <pc:sldMk cId="872705742" sldId="261"/>
            <ac:picMk id="4" creationId="{94DE7CCF-418E-73F1-57A8-C6BA452D6C92}"/>
          </ac:picMkLst>
        </pc:picChg>
      </pc:sldChg>
      <pc:sldChg chg="modNotes">
        <pc:chgData name="yang yu shen" userId="02aa8e4374424347" providerId="Windows Live" clId="Web-{4C67EDA5-A180-4640-036D-994A33B7A175}" dt="2025-03-16T03:43:31.261" v="9"/>
        <pc:sldMkLst>
          <pc:docMk/>
          <pc:sldMk cId="1800750939" sldId="262"/>
        </pc:sldMkLst>
      </pc:sldChg>
      <pc:sldChg chg="modSp new del">
        <pc:chgData name="yang yu shen" userId="02aa8e4374424347" providerId="Windows Live" clId="Web-{4C67EDA5-A180-4640-036D-994A33B7A175}" dt="2025-03-16T04:08:52.216" v="51"/>
        <pc:sldMkLst>
          <pc:docMk/>
          <pc:sldMk cId="4039245947" sldId="264"/>
        </pc:sldMkLst>
        <pc:spChg chg="mod">
          <ac:chgData name="yang yu shen" userId="02aa8e4374424347" providerId="Windows Live" clId="Web-{4C67EDA5-A180-4640-036D-994A33B7A175}" dt="2025-03-16T04:08:40.935" v="49" actId="20577"/>
          <ac:spMkLst>
            <pc:docMk/>
            <pc:sldMk cId="4039245947" sldId="264"/>
            <ac:spMk id="2" creationId="{D6381508-0B3F-3BD0-7702-94069266B2FD}"/>
          </ac:spMkLst>
        </pc:spChg>
      </pc:sldChg>
      <pc:sldChg chg="addSp delSp modSp add replId addAnim delAnim modAnim modNotes">
        <pc:chgData name="yang yu shen" userId="02aa8e4374424347" providerId="Windows Live" clId="Web-{4C67EDA5-A180-4640-036D-994A33B7A175}" dt="2025-03-16T04:48:31.163" v="263"/>
        <pc:sldMkLst>
          <pc:docMk/>
          <pc:sldMk cId="3065534433" sldId="265"/>
        </pc:sldMkLst>
        <pc:spChg chg="mod">
          <ac:chgData name="yang yu shen" userId="02aa8e4374424347" providerId="Windows Live" clId="Web-{4C67EDA5-A180-4640-036D-994A33B7A175}" dt="2025-03-16T04:09:39.013" v="58" actId="20577"/>
          <ac:spMkLst>
            <pc:docMk/>
            <pc:sldMk cId="3065534433" sldId="265"/>
            <ac:spMk id="2" creationId="{32A7566C-8794-07B0-8317-F863FC814B04}"/>
          </ac:spMkLst>
        </pc:spChg>
        <pc:spChg chg="mod">
          <ac:chgData name="yang yu shen" userId="02aa8e4374424347" providerId="Windows Live" clId="Web-{4C67EDA5-A180-4640-036D-994A33B7A175}" dt="2025-03-16T04:40:40.113" v="226" actId="20577"/>
          <ac:spMkLst>
            <pc:docMk/>
            <pc:sldMk cId="3065534433" sldId="265"/>
            <ac:spMk id="3" creationId="{8B2B9CAA-C991-6C0B-4E45-7430FBE80BC7}"/>
          </ac:spMkLst>
        </pc:spChg>
        <pc:spChg chg="add del mod">
          <ac:chgData name="yang yu shen" userId="02aa8e4374424347" providerId="Windows Live" clId="Web-{4C67EDA5-A180-4640-036D-994A33B7A175}" dt="2025-03-16T04:48:23.085" v="261"/>
          <ac:spMkLst>
            <pc:docMk/>
            <pc:sldMk cId="3065534433" sldId="265"/>
            <ac:spMk id="7" creationId="{A0FE8A77-4CF6-05B6-2927-F247EA14CD4D}"/>
          </ac:spMkLst>
        </pc:spChg>
        <pc:picChg chg="add mod">
          <ac:chgData name="yang yu shen" userId="02aa8e4374424347" providerId="Windows Live" clId="Web-{4C67EDA5-A180-4640-036D-994A33B7A175}" dt="2025-03-16T04:22:55.885" v="147" actId="1076"/>
          <ac:picMkLst>
            <pc:docMk/>
            <pc:sldMk cId="3065534433" sldId="265"/>
            <ac:picMk id="4" creationId="{2C9A7A33-F50B-6492-D775-81BE786D1D06}"/>
          </ac:picMkLst>
        </pc:picChg>
        <pc:picChg chg="add del mod">
          <ac:chgData name="yang yu shen" userId="02aa8e4374424347" providerId="Windows Live" clId="Web-{4C67EDA5-A180-4640-036D-994A33B7A175}" dt="2025-03-16T04:35:52.018" v="221"/>
          <ac:picMkLst>
            <pc:docMk/>
            <pc:sldMk cId="3065534433" sldId="265"/>
            <ac:picMk id="5" creationId="{3EA51005-F364-E8DA-0137-AF35C09493FA}"/>
          </ac:picMkLst>
        </pc:picChg>
        <pc:picChg chg="add del mod">
          <ac:chgData name="yang yu shen" userId="02aa8e4374424347" providerId="Windows Live" clId="Web-{4C67EDA5-A180-4640-036D-994A33B7A175}" dt="2025-03-16T04:48:31.163" v="263"/>
          <ac:picMkLst>
            <pc:docMk/>
            <pc:sldMk cId="3065534433" sldId="265"/>
            <ac:picMk id="6" creationId="{F0B79E5D-77C6-B8A7-E57A-84ADB5CD6BE9}"/>
          </ac:picMkLst>
        </pc:picChg>
      </pc:sldChg>
      <pc:sldChg chg="modSp new">
        <pc:chgData name="yang yu shen" userId="02aa8e4374424347" providerId="Windows Live" clId="Web-{4C67EDA5-A180-4640-036D-994A33B7A175}" dt="2025-03-16T09:49:31.964" v="515" actId="20577"/>
        <pc:sldMkLst>
          <pc:docMk/>
          <pc:sldMk cId="4013348152" sldId="266"/>
        </pc:sldMkLst>
        <pc:spChg chg="mod">
          <ac:chgData name="yang yu shen" userId="02aa8e4374424347" providerId="Windows Live" clId="Web-{4C67EDA5-A180-4640-036D-994A33B7A175}" dt="2025-03-16T09:49:31.964" v="515" actId="20577"/>
          <ac:spMkLst>
            <pc:docMk/>
            <pc:sldMk cId="4013348152" sldId="266"/>
            <ac:spMk id="2" creationId="{D2DD90CB-0002-FBD4-3154-096D6AA3194C}"/>
          </ac:spMkLst>
        </pc:spChg>
        <pc:spChg chg="mod">
          <ac:chgData name="yang yu shen" userId="02aa8e4374424347" providerId="Windows Live" clId="Web-{4C67EDA5-A180-4640-036D-994A33B7A175}" dt="2025-03-16T04:31:57.529" v="216" actId="20577"/>
          <ac:spMkLst>
            <pc:docMk/>
            <pc:sldMk cId="4013348152" sldId="266"/>
            <ac:spMk id="3" creationId="{F1A2A86A-A625-D50C-F7F0-8D0786001876}"/>
          </ac:spMkLst>
        </pc:spChg>
      </pc:sldChg>
      <pc:sldChg chg="addSp delSp modSp add replId modNotes">
        <pc:chgData name="yang yu shen" userId="02aa8e4374424347" providerId="Windows Live" clId="Web-{4C67EDA5-A180-4640-036D-994A33B7A175}" dt="2025-03-16T09:46:06.199" v="482"/>
        <pc:sldMkLst>
          <pc:docMk/>
          <pc:sldMk cId="771490599" sldId="267"/>
        </pc:sldMkLst>
        <pc:spChg chg="mod">
          <ac:chgData name="yang yu shen" userId="02aa8e4374424347" providerId="Windows Live" clId="Web-{4C67EDA5-A180-4640-036D-994A33B7A175}" dt="2025-03-16T04:49:17.476" v="265" actId="20577"/>
          <ac:spMkLst>
            <pc:docMk/>
            <pc:sldMk cId="771490599" sldId="267"/>
            <ac:spMk id="2" creationId="{10C63FA4-4A22-3529-755A-F6DB43713E3D}"/>
          </ac:spMkLst>
        </pc:spChg>
        <pc:spChg chg="mod">
          <ac:chgData name="yang yu shen" userId="02aa8e4374424347" providerId="Windows Live" clId="Web-{4C67EDA5-A180-4640-036D-994A33B7A175}" dt="2025-03-16T09:45:57.840" v="478" actId="20577"/>
          <ac:spMkLst>
            <pc:docMk/>
            <pc:sldMk cId="771490599" sldId="267"/>
            <ac:spMk id="3" creationId="{C7762546-F590-30AF-E7B7-E9916D19F170}"/>
          </ac:spMkLst>
        </pc:spChg>
        <pc:spChg chg="add del mod">
          <ac:chgData name="yang yu shen" userId="02aa8e4374424347" providerId="Windows Live" clId="Web-{4C67EDA5-A180-4640-036D-994A33B7A175}" dt="2025-03-16T09:28:24.888" v="396"/>
          <ac:spMkLst>
            <pc:docMk/>
            <pc:sldMk cId="771490599" sldId="267"/>
            <ac:spMk id="4" creationId="{E6911CE7-6C14-B14C-A318-BB645906F343}"/>
          </ac:spMkLst>
        </pc:spChg>
        <pc:spChg chg="add del mod">
          <ac:chgData name="yang yu shen" userId="02aa8e4374424347" providerId="Windows Live" clId="Web-{4C67EDA5-A180-4640-036D-994A33B7A175}" dt="2025-03-16T09:46:06.199" v="482"/>
          <ac:spMkLst>
            <pc:docMk/>
            <pc:sldMk cId="771490599" sldId="267"/>
            <ac:spMk id="5" creationId="{766ED111-2AC9-9ABC-5341-589CBBED1ABF}"/>
          </ac:spMkLst>
        </pc:spChg>
      </pc:sldChg>
      <pc:sldChg chg="addSp modSp new add del mod setBg addAnim modNotes">
        <pc:chgData name="yang yu shen" userId="02aa8e4374424347" providerId="Windows Live" clId="Web-{4C67EDA5-A180-4640-036D-994A33B7A175}" dt="2025-03-16T09:40:44.475" v="462"/>
        <pc:sldMkLst>
          <pc:docMk/>
          <pc:sldMk cId="957950715" sldId="268"/>
        </pc:sldMkLst>
        <pc:spChg chg="mod">
          <ac:chgData name="yang yu shen" userId="02aa8e4374424347" providerId="Windows Live" clId="Web-{4C67EDA5-A180-4640-036D-994A33B7A175}" dt="2025-03-16T09:36:32.125" v="460"/>
          <ac:spMkLst>
            <pc:docMk/>
            <pc:sldMk cId="957950715" sldId="268"/>
            <ac:spMk id="2" creationId="{0FEDF7E2-38BD-DD32-2E4F-704BFCB3FE9F}"/>
          </ac:spMkLst>
        </pc:spChg>
        <pc:spChg chg="mod ord">
          <ac:chgData name="yang yu shen" userId="02aa8e4374424347" providerId="Windows Live" clId="Web-{4C67EDA5-A180-4640-036D-994A33B7A175}" dt="2025-03-16T09:36:32.125" v="460"/>
          <ac:spMkLst>
            <pc:docMk/>
            <pc:sldMk cId="957950715" sldId="268"/>
            <ac:spMk id="3" creationId="{00688887-4A18-FAAD-6DF5-5E5EE3133111}"/>
          </ac:spMkLst>
        </pc:spChg>
        <pc:picChg chg="add mod">
          <ac:chgData name="yang yu shen" userId="02aa8e4374424347" providerId="Windows Live" clId="Web-{4C67EDA5-A180-4640-036D-994A33B7A175}" dt="2025-03-16T09:36:32.125" v="460"/>
          <ac:picMkLst>
            <pc:docMk/>
            <pc:sldMk cId="957950715" sldId="268"/>
            <ac:picMk id="4" creationId="{35551C1E-1660-44F5-D5AA-FC9240C7D88B}"/>
          </ac:picMkLst>
        </pc:picChg>
      </pc:sldChg>
      <pc:sldChg chg="modSp new">
        <pc:chgData name="yang yu shen" userId="02aa8e4374424347" providerId="Windows Live" clId="Web-{4C67EDA5-A180-4640-036D-994A33B7A175}" dt="2025-03-16T09:48:54.621" v="513" actId="20577"/>
        <pc:sldMkLst>
          <pc:docMk/>
          <pc:sldMk cId="2461754432" sldId="269"/>
        </pc:sldMkLst>
        <pc:spChg chg="mod">
          <ac:chgData name="yang yu shen" userId="02aa8e4374424347" providerId="Windows Live" clId="Web-{4C67EDA5-A180-4640-036D-994A33B7A175}" dt="2025-03-16T09:48:54.621" v="513" actId="20577"/>
          <ac:spMkLst>
            <pc:docMk/>
            <pc:sldMk cId="2461754432" sldId="269"/>
            <ac:spMk id="3" creationId="{7401C88A-025B-C986-074C-F929E3704911}"/>
          </ac:spMkLst>
        </pc:spChg>
      </pc:sldChg>
      <pc:sldChg chg="addSp delSp modSp new modNotes">
        <pc:chgData name="yang yu shen" userId="02aa8e4374424347" providerId="Windows Live" clId="Web-{4C67EDA5-A180-4640-036D-994A33B7A175}" dt="2025-03-16T10:13:17.007" v="680" actId="20577"/>
        <pc:sldMkLst>
          <pc:docMk/>
          <pc:sldMk cId="1049341032" sldId="270"/>
        </pc:sldMkLst>
        <pc:spChg chg="mod">
          <ac:chgData name="yang yu shen" userId="02aa8e4374424347" providerId="Windows Live" clId="Web-{4C67EDA5-A180-4640-036D-994A33B7A175}" dt="2025-03-16T09:50:50.558" v="518" actId="20577"/>
          <ac:spMkLst>
            <pc:docMk/>
            <pc:sldMk cId="1049341032" sldId="270"/>
            <ac:spMk id="2" creationId="{F123DF02-F229-635C-C8C5-604599831C62}"/>
          </ac:spMkLst>
        </pc:spChg>
        <pc:spChg chg="del mod">
          <ac:chgData name="yang yu shen" userId="02aa8e4374424347" providerId="Windows Live" clId="Web-{4C67EDA5-A180-4640-036D-994A33B7A175}" dt="2025-03-16T09:51:21.808" v="523"/>
          <ac:spMkLst>
            <pc:docMk/>
            <pc:sldMk cId="1049341032" sldId="270"/>
            <ac:spMk id="3" creationId="{BA072531-1162-3151-B646-8D770E4671D2}"/>
          </ac:spMkLst>
        </pc:spChg>
        <pc:spChg chg="add mod">
          <ac:chgData name="yang yu shen" userId="02aa8e4374424347" providerId="Windows Live" clId="Web-{4C67EDA5-A180-4640-036D-994A33B7A175}" dt="2025-03-16T10:13:17.007" v="680" actId="20577"/>
          <ac:spMkLst>
            <pc:docMk/>
            <pc:sldMk cId="1049341032" sldId="270"/>
            <ac:spMk id="5" creationId="{9E14E481-7BCB-FE6E-2BBA-5EAB38849AB2}"/>
          </ac:spMkLst>
        </pc:spChg>
      </pc:sldChg>
      <pc:sldChg chg="addSp delSp modSp new modNotes">
        <pc:chgData name="yang yu shen" userId="02aa8e4374424347" providerId="Windows Live" clId="Web-{4C67EDA5-A180-4640-036D-994A33B7A175}" dt="2025-03-16T10:30:19.563" v="753"/>
        <pc:sldMkLst>
          <pc:docMk/>
          <pc:sldMk cId="3052735503" sldId="271"/>
        </pc:sldMkLst>
        <pc:spChg chg="del">
          <ac:chgData name="yang yu shen" userId="02aa8e4374424347" providerId="Windows Live" clId="Web-{4C67EDA5-A180-4640-036D-994A33B7A175}" dt="2025-03-16T10:20:06.103" v="682"/>
          <ac:spMkLst>
            <pc:docMk/>
            <pc:sldMk cId="3052735503" sldId="271"/>
            <ac:spMk id="3" creationId="{7C211FD5-1405-69C9-0F23-ADF583CE8AEC}"/>
          </ac:spMkLst>
        </pc:spChg>
        <pc:picChg chg="add mod ord">
          <ac:chgData name="yang yu shen" userId="02aa8e4374424347" providerId="Windows Live" clId="Web-{4C67EDA5-A180-4640-036D-994A33B7A175}" dt="2025-03-16T10:20:17.150" v="685" actId="1076"/>
          <ac:picMkLst>
            <pc:docMk/>
            <pc:sldMk cId="3052735503" sldId="271"/>
            <ac:picMk id="4" creationId="{B1AE2FA0-648E-5BC0-5990-7501F6EB0298}"/>
          </ac:picMkLst>
        </pc:picChg>
      </pc:sldChg>
      <pc:sldChg chg="addSp delSp modSp new mod setBg addAnim delAnim modAnim modNotes">
        <pc:chgData name="yang yu shen" userId="02aa8e4374424347" providerId="Windows Live" clId="Web-{4C67EDA5-A180-4640-036D-994A33B7A175}" dt="2025-03-16T10:44:35.625" v="828"/>
        <pc:sldMkLst>
          <pc:docMk/>
          <pc:sldMk cId="2394796419" sldId="272"/>
        </pc:sldMkLst>
        <pc:spChg chg="mod">
          <ac:chgData name="yang yu shen" userId="02aa8e4374424347" providerId="Windows Live" clId="Web-{4C67EDA5-A180-4640-036D-994A33B7A175}" dt="2025-03-16T10:30:39.313" v="758"/>
          <ac:spMkLst>
            <pc:docMk/>
            <pc:sldMk cId="2394796419" sldId="272"/>
            <ac:spMk id="2" creationId="{2F10FE3F-BBE7-D76A-3418-3AB34E1EE779}"/>
          </ac:spMkLst>
        </pc:spChg>
        <pc:spChg chg="del">
          <ac:chgData name="yang yu shen" userId="02aa8e4374424347" providerId="Windows Live" clId="Web-{4C67EDA5-A180-4640-036D-994A33B7A175}" dt="2025-03-16T10:30:29.657" v="755"/>
          <ac:spMkLst>
            <pc:docMk/>
            <pc:sldMk cId="2394796419" sldId="272"/>
            <ac:spMk id="3" creationId="{4F35CB1E-D3D7-5D5F-5FB2-FDCFC61C0041}"/>
          </ac:spMkLst>
        </pc:spChg>
        <pc:spChg chg="add del mod">
          <ac:chgData name="yang yu shen" userId="02aa8e4374424347" providerId="Windows Live" clId="Web-{4C67EDA5-A180-4640-036D-994A33B7A175}" dt="2025-03-16T10:42:43.610" v="808"/>
          <ac:spMkLst>
            <pc:docMk/>
            <pc:sldMk cId="2394796419" sldId="272"/>
            <ac:spMk id="7" creationId="{09BF85EA-7317-D9FA-0EBC-1BD32FA5A7F1}"/>
          </ac:spMkLst>
        </pc:spChg>
        <pc:spChg chg="add del">
          <ac:chgData name="yang yu shen" userId="02aa8e4374424347" providerId="Windows Live" clId="Web-{4C67EDA5-A180-4640-036D-994A33B7A175}" dt="2025-03-16T10:30:39.297" v="757"/>
          <ac:spMkLst>
            <pc:docMk/>
            <pc:sldMk cId="2394796419" sldId="272"/>
            <ac:spMk id="8" creationId="{1AE9FDCE-7069-CEC1-2511-C246DDB02F48}"/>
          </ac:spMkLst>
        </pc:spChg>
        <pc:spChg chg="add del">
          <ac:chgData name="yang yu shen" userId="02aa8e4374424347" providerId="Windows Live" clId="Web-{4C67EDA5-A180-4640-036D-994A33B7A175}" dt="2025-03-16T10:33:54.984" v="759"/>
          <ac:spMkLst>
            <pc:docMk/>
            <pc:sldMk cId="2394796419" sldId="272"/>
            <ac:spMk id="10" creationId="{49EA92D6-738C-B3D6-C1C0-3B0C39217A3D}"/>
          </ac:spMkLst>
        </pc:spChg>
        <pc:picChg chg="add del mod ord">
          <ac:chgData name="yang yu shen" userId="02aa8e4374424347" providerId="Windows Live" clId="Web-{4C67EDA5-A180-4640-036D-994A33B7A175}" dt="2025-03-16T10:42:51.938" v="811"/>
          <ac:picMkLst>
            <pc:docMk/>
            <pc:sldMk cId="2394796419" sldId="272"/>
            <ac:picMk id="4" creationId="{EFC45726-2336-0D3C-83A8-B8637B9A3229}"/>
          </ac:picMkLst>
        </pc:picChg>
        <pc:picChg chg="add del mod ord">
          <ac:chgData name="yang yu shen" userId="02aa8e4374424347" providerId="Windows Live" clId="Web-{4C67EDA5-A180-4640-036D-994A33B7A175}" dt="2025-03-16T10:42:42.829" v="807"/>
          <ac:picMkLst>
            <pc:docMk/>
            <pc:sldMk cId="2394796419" sldId="272"/>
            <ac:picMk id="5" creationId="{632F2825-5BDE-3A7B-4838-6691F903873A}"/>
          </ac:picMkLst>
        </pc:picChg>
        <pc:picChg chg="add mod ord">
          <ac:chgData name="yang yu shen" userId="02aa8e4374424347" providerId="Windows Live" clId="Web-{4C67EDA5-A180-4640-036D-994A33B7A175}" dt="2025-03-16T10:42:48.938" v="810" actId="14100"/>
          <ac:picMkLst>
            <pc:docMk/>
            <pc:sldMk cId="2394796419" sldId="272"/>
            <ac:picMk id="9" creationId="{78794959-424C-BBE7-2589-1E22B579A97A}"/>
          </ac:picMkLst>
        </pc:picChg>
        <pc:picChg chg="add del mod">
          <ac:chgData name="yang yu shen" userId="02aa8e4374424347" providerId="Windows Live" clId="Web-{4C67EDA5-A180-4640-036D-994A33B7A175}" dt="2025-03-16T10:43:45.079" v="819"/>
          <ac:picMkLst>
            <pc:docMk/>
            <pc:sldMk cId="2394796419" sldId="272"/>
            <ac:picMk id="11" creationId="{47AB5CDB-E97F-4379-F438-87558AB5275B}"/>
          </ac:picMkLst>
        </pc:picChg>
        <pc:picChg chg="add mod">
          <ac:chgData name="yang yu shen" userId="02aa8e4374424347" providerId="Windows Live" clId="Web-{4C67EDA5-A180-4640-036D-994A33B7A175}" dt="2025-03-16T10:43:48.516" v="821" actId="1076"/>
          <ac:picMkLst>
            <pc:docMk/>
            <pc:sldMk cId="2394796419" sldId="272"/>
            <ac:picMk id="12" creationId="{AA25445A-E9BF-3B46-707F-C950B99C98B8}"/>
          </ac:picMkLst>
        </pc:picChg>
      </pc:sldChg>
      <pc:sldChg chg="addSp delSp modSp new">
        <pc:chgData name="yang yu shen" userId="02aa8e4374424347" providerId="Windows Live" clId="Web-{4C67EDA5-A180-4640-036D-994A33B7A175}" dt="2025-03-17T13:18:35.003" v="838" actId="1076"/>
        <pc:sldMkLst>
          <pc:docMk/>
          <pc:sldMk cId="1971626048" sldId="273"/>
        </pc:sldMkLst>
        <pc:spChg chg="del">
          <ac:chgData name="yang yu shen" userId="02aa8e4374424347" providerId="Windows Live" clId="Web-{4C67EDA5-A180-4640-036D-994A33B7A175}" dt="2025-03-17T13:16:40.327" v="830"/>
          <ac:spMkLst>
            <pc:docMk/>
            <pc:sldMk cId="1971626048" sldId="273"/>
            <ac:spMk id="3" creationId="{BDB2604C-2059-3BE4-6B5D-F82D6FA05405}"/>
          </ac:spMkLst>
        </pc:spChg>
        <pc:spChg chg="add del mod">
          <ac:chgData name="yang yu shen" userId="02aa8e4374424347" providerId="Windows Live" clId="Web-{4C67EDA5-A180-4640-036D-994A33B7A175}" dt="2025-03-17T13:18:25.331" v="835"/>
          <ac:spMkLst>
            <pc:docMk/>
            <pc:sldMk cId="1971626048" sldId="273"/>
            <ac:spMk id="6" creationId="{99E38C6E-1C81-E9EB-EF26-EAD60FDB73CD}"/>
          </ac:spMkLst>
        </pc:spChg>
        <pc:picChg chg="add del mod ord">
          <ac:chgData name="yang yu shen" userId="02aa8e4374424347" providerId="Windows Live" clId="Web-{4C67EDA5-A180-4640-036D-994A33B7A175}" dt="2025-03-17T13:18:23.659" v="834"/>
          <ac:picMkLst>
            <pc:docMk/>
            <pc:sldMk cId="1971626048" sldId="273"/>
            <ac:picMk id="4" creationId="{956744B7-5A16-0287-1EF5-C4293C2FA3B6}"/>
          </ac:picMkLst>
        </pc:picChg>
        <pc:picChg chg="add mod ord">
          <ac:chgData name="yang yu shen" userId="02aa8e4374424347" providerId="Windows Live" clId="Web-{4C67EDA5-A180-4640-036D-994A33B7A175}" dt="2025-03-17T13:18:35.003" v="838" actId="1076"/>
          <ac:picMkLst>
            <pc:docMk/>
            <pc:sldMk cId="1971626048" sldId="273"/>
            <ac:picMk id="7" creationId="{EEFAE5C9-3167-0D28-3810-65496610317B}"/>
          </ac:picMkLst>
        </pc:picChg>
      </pc:sldChg>
    </pc:docChg>
  </pc:docChgLst>
  <pc:docChgLst>
    <pc:chgData name="yang yu shen" userId="02aa8e4374424347" providerId="Windows Live" clId="Web-{F79DBF71-E1A4-796D-FCE9-5BC56D514098}"/>
    <pc:docChg chg="addSld delSld modSld">
      <pc:chgData name="yang yu shen" userId="02aa8e4374424347" providerId="Windows Live" clId="Web-{F79DBF71-E1A4-796D-FCE9-5BC56D514098}" dt="2025-03-22T14:34:25.754" v="31"/>
      <pc:docMkLst>
        <pc:docMk/>
      </pc:docMkLst>
      <pc:sldChg chg="modSp">
        <pc:chgData name="yang yu shen" userId="02aa8e4374424347" providerId="Windows Live" clId="Web-{F79DBF71-E1A4-796D-FCE9-5BC56D514098}" dt="2025-03-22T14:15:44.180" v="20" actId="20577"/>
        <pc:sldMkLst>
          <pc:docMk/>
          <pc:sldMk cId="4013348152" sldId="266"/>
        </pc:sldMkLst>
        <pc:spChg chg="mod">
          <ac:chgData name="yang yu shen" userId="02aa8e4374424347" providerId="Windows Live" clId="Web-{F79DBF71-E1A4-796D-FCE9-5BC56D514098}" dt="2025-03-22T14:15:44.180" v="20" actId="20577"/>
          <ac:spMkLst>
            <pc:docMk/>
            <pc:sldMk cId="4013348152" sldId="266"/>
            <ac:spMk id="3" creationId="{F1A2A86A-A625-D50C-F7F0-8D0786001876}"/>
          </ac:spMkLst>
        </pc:spChg>
      </pc:sldChg>
      <pc:sldChg chg="addSp modSp">
        <pc:chgData name="yang yu shen" userId="02aa8e4374424347" providerId="Windows Live" clId="Web-{F79DBF71-E1A4-796D-FCE9-5BC56D514098}" dt="2025-03-22T13:38:11.101" v="1" actId="1076"/>
        <pc:sldMkLst>
          <pc:docMk/>
          <pc:sldMk cId="2461754432" sldId="269"/>
        </pc:sldMkLst>
        <pc:picChg chg="add mod">
          <ac:chgData name="yang yu shen" userId="02aa8e4374424347" providerId="Windows Live" clId="Web-{F79DBF71-E1A4-796D-FCE9-5BC56D514098}" dt="2025-03-22T13:38:11.101" v="1" actId="1076"/>
          <ac:picMkLst>
            <pc:docMk/>
            <pc:sldMk cId="2461754432" sldId="269"/>
            <ac:picMk id="6" creationId="{EC887F60-C1E0-40F8-DA94-9F46E37A6F1A}"/>
          </ac:picMkLst>
        </pc:picChg>
      </pc:sldChg>
      <pc:sldChg chg="addSp delSp modSp new">
        <pc:chgData name="yang yu shen" userId="02aa8e4374424347" providerId="Windows Live" clId="Web-{F79DBF71-E1A4-796D-FCE9-5BC56D514098}" dt="2025-03-22T14:34:25.754" v="31"/>
        <pc:sldMkLst>
          <pc:docMk/>
          <pc:sldMk cId="2060725138" sldId="275"/>
        </pc:sldMkLst>
        <pc:spChg chg="mod">
          <ac:chgData name="yang yu shen" userId="02aa8e4374424347" providerId="Windows Live" clId="Web-{F79DBF71-E1A4-796D-FCE9-5BC56D514098}" dt="2025-03-22T14:33:14.879" v="27" actId="20577"/>
          <ac:spMkLst>
            <pc:docMk/>
            <pc:sldMk cId="2060725138" sldId="275"/>
            <ac:spMk id="2" creationId="{2C8FE455-0B3B-F5D4-4DB0-C47108DC90AB}"/>
          </ac:spMkLst>
        </pc:spChg>
        <pc:spChg chg="del">
          <ac:chgData name="yang yu shen" userId="02aa8e4374424347" providerId="Windows Live" clId="Web-{F79DBF71-E1A4-796D-FCE9-5BC56D514098}" dt="2025-03-22T14:17:34.539" v="22"/>
          <ac:spMkLst>
            <pc:docMk/>
            <pc:sldMk cId="2060725138" sldId="275"/>
            <ac:spMk id="3" creationId="{C4518735-50D0-D46F-7AAB-34AF8C83730E}"/>
          </ac:spMkLst>
        </pc:spChg>
        <pc:spChg chg="add del mod">
          <ac:chgData name="yang yu shen" userId="02aa8e4374424347" providerId="Windows Live" clId="Web-{F79DBF71-E1A4-796D-FCE9-5BC56D514098}" dt="2025-03-22T14:34:25.754" v="31"/>
          <ac:spMkLst>
            <pc:docMk/>
            <pc:sldMk cId="2060725138" sldId="275"/>
            <ac:spMk id="6" creationId="{64272D01-162F-7750-A6F3-D37EA10308F6}"/>
          </ac:spMkLst>
        </pc:spChg>
        <pc:picChg chg="add del mod ord">
          <ac:chgData name="yang yu shen" userId="02aa8e4374424347" providerId="Windows Live" clId="Web-{F79DBF71-E1A4-796D-FCE9-5BC56D514098}" dt="2025-03-22T14:33:48.363" v="28"/>
          <ac:picMkLst>
            <pc:docMk/>
            <pc:sldMk cId="2060725138" sldId="275"/>
            <ac:picMk id="4" creationId="{72857910-8A69-2C09-D066-02C2BF423470}"/>
          </ac:picMkLst>
        </pc:picChg>
        <pc:picChg chg="add mod ord">
          <ac:chgData name="yang yu shen" userId="02aa8e4374424347" providerId="Windows Live" clId="Web-{F79DBF71-E1A4-796D-FCE9-5BC56D514098}" dt="2025-03-22T14:34:25.754" v="31"/>
          <ac:picMkLst>
            <pc:docMk/>
            <pc:sldMk cId="2060725138" sldId="275"/>
            <ac:picMk id="7" creationId="{94452DED-4B68-9CFD-F7DC-78D545C29138}"/>
          </ac:picMkLst>
        </pc:picChg>
      </pc:sldChg>
      <pc:sldChg chg="add del replId">
        <pc:chgData name="yang yu shen" userId="02aa8e4374424347" providerId="Windows Live" clId="Web-{F79DBF71-E1A4-796D-FCE9-5BC56D514098}" dt="2025-03-22T14:33:52.269" v="30"/>
        <pc:sldMkLst>
          <pc:docMk/>
          <pc:sldMk cId="4283437329" sldId="276"/>
        </pc:sldMkLst>
      </pc:sldChg>
    </pc:docChg>
  </pc:docChgLst>
  <pc:docChgLst>
    <pc:chgData name="yang yu shen" userId="02aa8e4374424347" providerId="Windows Live" clId="Web-{5A2140E9-2146-6383-AFA1-643A42847C1C}"/>
    <pc:docChg chg="modSld">
      <pc:chgData name="yang yu shen" userId="02aa8e4374424347" providerId="Windows Live" clId="Web-{5A2140E9-2146-6383-AFA1-643A42847C1C}" dt="2025-03-23T11:33:06.160" v="7"/>
      <pc:docMkLst>
        <pc:docMk/>
      </pc:docMkLst>
      <pc:sldChg chg="modNotes">
        <pc:chgData name="yang yu shen" userId="02aa8e4374424347" providerId="Windows Live" clId="Web-{5A2140E9-2146-6383-AFA1-643A42847C1C}" dt="2025-03-23T11:33:06.160" v="7"/>
        <pc:sldMkLst>
          <pc:docMk/>
          <pc:sldMk cId="1899266369" sldId="260"/>
        </pc:sldMkLst>
      </pc:sldChg>
    </pc:docChg>
  </pc:docChgLst>
</pc:chgInfo>
</file>

<file path=ppt/comments/modernComment_106_6B55475B.xml><?xml version="1.0" encoding="utf-8"?>
<p188:cmLst xmlns:a="http://schemas.openxmlformats.org/drawingml/2006/main" xmlns:r="http://schemas.openxmlformats.org/officeDocument/2006/relationships" xmlns:p188="http://schemas.microsoft.com/office/powerpoint/2018/8/main">
  <p188:cm id="{7C7807E2-6701-45B2-91D6-F1484D547B5D}" authorId="{42BCAB95-21BC-FFDB-AF21-6D3754CC6F96}" created="2025-03-23T03:18:09.431">
    <pc:sldMkLst xmlns:pc="http://schemas.microsoft.com/office/powerpoint/2013/main/command">
      <pc:docMk/>
      <pc:sldMk cId="1800750939" sldId="262"/>
    </pc:sldMkLst>
    <p188:txBody>
      <a:bodyPr/>
      <a:lstStyle/>
      <a:p>
        <a:r>
          <a:rPr lang="zh-TW" altLang="en-US"/>
          <a:t>https://rich01.com/what-is-efficient-market-hypothesis/</a:t>
        </a:r>
      </a:p>
    </p188:txBody>
  </p188:cm>
</p188:cmLst>
</file>

<file path=ppt/comments/modernComment_10C_39192AFB.xml><?xml version="1.0" encoding="utf-8"?>
<p188:cmLst xmlns:a="http://schemas.openxmlformats.org/drawingml/2006/main" xmlns:r="http://schemas.openxmlformats.org/officeDocument/2006/relationships" xmlns:p188="http://schemas.microsoft.com/office/powerpoint/2018/8/main">
  <p188:cm id="{18D57A55-5301-411F-BEB3-93552E9526B0}" authorId="{42BCAB95-21BC-FFDB-AF21-6D3754CC6F96}" created="2025-03-16T09:38:22.609">
    <ac:deMkLst xmlns:ac="http://schemas.microsoft.com/office/drawing/2013/main/command">
      <pc:docMk xmlns:pc="http://schemas.microsoft.com/office/powerpoint/2013/main/command"/>
      <pc:sldMk xmlns:pc="http://schemas.microsoft.com/office/powerpoint/2013/main/command" cId="957950715" sldId="268"/>
      <ac:picMk id="4" creationId="{35551C1E-1660-44F5-D5AA-FC9240C7D88B}"/>
    </ac:deMkLst>
    <p188:txBody>
      <a:bodyPr/>
      <a:lstStyle/>
      <a:p>
        <a:r>
          <a:rPr lang="zh-TW" altLang="en-US"/>
          <a:t>https://businessfocus.io/article/179812/%E5%A4%A9%E6%89%8D%E8%BC%B8%E8%BA%AB%E5%AE%B6-%E8%82%A1%E7%A5%A8%E5%A4%A7%E8%B7%8C-%E7%89%9B%E9%A0%93-%E5%87%B1%E6%81%A9%E6%96%AF</a:t>
        </a:r>
      </a:p>
    </p188:txBody>
  </p188:cm>
</p188:cmLst>
</file>

<file path=ppt/media/image1.jpeg>
</file>

<file path=ppt/media/image10.gif>
</file>

<file path=ppt/media/image11.jpeg>
</file>

<file path=ppt/media/image12.gif>
</file>

<file path=ppt/media/image13.png>
</file>

<file path=ppt/media/image14.png>
</file>

<file path=ppt/media/image15.png>
</file>

<file path=ppt/media/image16.png>
</file>

<file path=ppt/media/image17.png>
</file>

<file path=ppt/media/image18.gif>
</file>

<file path=ppt/media/image19.gif>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3D9D8B-A42B-448B-AB15-0D4FB61A3D40}" type="datetimeFigureOut">
              <a:t>2025/3/23</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724C75-F432-4F89-8994-99E9369F9BC7}" type="slidenum">
              <a:t>‹#›</a:t>
            </a:fld>
            <a:endParaRPr lang="zh-TW" altLang="en-US"/>
          </a:p>
        </p:txBody>
      </p:sp>
    </p:spTree>
    <p:extLst>
      <p:ext uri="{BB962C8B-B14F-4D97-AF65-F5344CB8AC3E}">
        <p14:creationId xmlns:p14="http://schemas.microsoft.com/office/powerpoint/2010/main" val="1419577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hk.finance.yahoo.com/quote/000001.SS/"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t>有限理論在經濟學中通常指的是行為經濟學和決策理論的一部分，它關注人們在有限的理性和資源下，如何做出決策。傳統的經濟學模型假設個體是完全理性的，即擁有充分的信息和無限制的計算能力，但有限理論挑戰了這一假設</a:t>
            </a:r>
          </a:p>
          <a:p>
            <a:r>
              <a:rPr lang="en-US" altLang="zh-TW" dirty="0">
                <a:ea typeface="新細明體"/>
              </a:rPr>
              <a:t>1</a:t>
            </a:r>
            <a:r>
              <a:rPr lang="zh-TW">
                <a:ea typeface="新細明體"/>
              </a:rPr>
              <a:t> 收入倒U</a:t>
            </a:r>
            <a:endParaRPr lang="zh-TW">
              <a:ea typeface="新細明體"/>
              <a:cs typeface="Calibri"/>
            </a:endParaRPr>
          </a:p>
          <a:p>
            <a:r>
              <a:rPr lang="zh-TW" altLang="en-US">
                <a:ea typeface="新細明體"/>
                <a:cs typeface="Calibri"/>
              </a:rPr>
              <a:t>1 每天有兩個選項，第一個是拿走1000元，第二是丟銅板決定正面可以拿2000, 期望值一樣, 理性選擇一 ,</a:t>
            </a:r>
            <a:r>
              <a:rPr lang="zh-TW">
                <a:ea typeface="新細明體"/>
              </a:rPr>
              <a:t>改成萬選擇1 變多 一千萬很多先拿</a:t>
            </a:r>
            <a:endParaRPr lang="zh-TW">
              <a:ea typeface="新細明體"/>
              <a:cs typeface="Calibri"/>
            </a:endParaRPr>
          </a:p>
          <a:p>
            <a:r>
              <a:rPr lang="zh-TW" altLang="en-US">
                <a:ea typeface="新細明體"/>
              </a:rPr>
              <a:t>3 研究發現台灣股市散戶為主要交易，超過</a:t>
            </a:r>
            <a:r>
              <a:rPr lang="en-US" altLang="zh-TW" dirty="0">
                <a:ea typeface="新細明體"/>
              </a:rPr>
              <a:t>5</a:t>
            </a:r>
            <a:r>
              <a:rPr lang="zh-TW" altLang="en-US">
                <a:ea typeface="新細明體"/>
              </a:rPr>
              <a:t>億時交易量會下降</a:t>
            </a:r>
            <a:r>
              <a:rPr lang="en-US" altLang="zh-TW" dirty="0">
                <a:ea typeface="新細明體"/>
              </a:rPr>
              <a:t>5-9%, </a:t>
            </a:r>
            <a:r>
              <a:rPr lang="zh-TW" altLang="en-US">
                <a:ea typeface="新細明體"/>
              </a:rPr>
              <a:t>買彩券當炒短線的替代品</a:t>
            </a:r>
            <a:endParaRPr lang="zh-TW">
              <a:ea typeface="新細明體"/>
            </a:endParaRPr>
          </a:p>
          <a:p>
            <a:r>
              <a:rPr lang="zh-TW" altLang="en-US">
                <a:ea typeface="新細明體"/>
                <a:cs typeface="Calibri"/>
              </a:rPr>
              <a:t>4 紅酒每瓶2000 漲到5000，選項1 付5000買一瓶 ,2 從酒櫃拿出一瓶  超過一半學生選2, 理性經濟學上機會成本都是5000 一樣</a:t>
            </a:r>
          </a:p>
          <a:p>
            <a:r>
              <a:rPr lang="zh-TW" altLang="en-US">
                <a:ea typeface="新細明體"/>
                <a:cs typeface="Calibri"/>
              </a:rPr>
              <a:t>4 </a:t>
            </a:r>
            <a:r>
              <a:rPr lang="zh-TW">
                <a:ea typeface="新細明體"/>
              </a:rPr>
              <a:t>如果你買了一張電影票，發現電影不好看，已經支付的票價就是沉沒成本。理性來說，你應該根據是否想繼續看電影來決定，而不是因為已經花了錢而勉強自己看完</a:t>
            </a:r>
            <a:endParaRPr lang="zh-TW">
              <a:ea typeface="新細明體"/>
              <a:cs typeface="Calibri"/>
            </a:endParaRPr>
          </a:p>
          <a:p>
            <a:r>
              <a:rPr lang="en-US" altLang="zh-TW" dirty="0">
                <a:ea typeface="新細明體"/>
                <a:cs typeface="Calibri"/>
              </a:rPr>
              <a:t>5 </a:t>
            </a:r>
            <a:r>
              <a:rPr lang="zh-TW" altLang="en-US">
                <a:ea typeface="新細明體"/>
              </a:rPr>
              <a:t> </a:t>
            </a:r>
            <a:r>
              <a:rPr lang="zh-TW">
                <a:ea typeface="新細明體"/>
              </a:rPr>
              <a:t>1反面輸2000 或投降輸一半 期望報酬都是-1000</a:t>
            </a:r>
            <a:endParaRPr lang="zh-TW">
              <a:ea typeface="新細明體"/>
              <a:cs typeface="Calibri"/>
            </a:endParaRPr>
          </a:p>
          <a:p>
            <a:r>
              <a:rPr lang="en-US" altLang="zh-TW" dirty="0">
                <a:ea typeface="新細明體"/>
                <a:cs typeface="Calibri"/>
              </a:rPr>
              <a:t>6 50人同一天生日有多高 97%, </a:t>
            </a:r>
            <a:r>
              <a:rPr lang="en-US" altLang="zh-TW" dirty="0" err="1">
                <a:ea typeface="新細明體"/>
                <a:cs typeface="Calibri"/>
              </a:rPr>
              <a:t>會有直覺性的思考</a:t>
            </a:r>
            <a:endParaRPr lang="zh-TW" dirty="0" err="1">
              <a:ea typeface="新細明體"/>
              <a:cs typeface="Calibri"/>
            </a:endParaRPr>
          </a:p>
          <a:p>
            <a:endParaRPr lang="en-US" altLang="zh-TW" dirty="0">
              <a:ea typeface="新細明體"/>
              <a:cs typeface="Calibri"/>
            </a:endParaRPr>
          </a:p>
          <a:p>
            <a:endParaRPr lang="zh-TW" altLang="en-US">
              <a:ea typeface="新細明體"/>
              <a:cs typeface="Calibri"/>
            </a:endParaRPr>
          </a:p>
          <a:p>
            <a:endParaRPr lang="zh-TW" altLang="en-US">
              <a:ea typeface="新細明體"/>
              <a:cs typeface="Calibri"/>
            </a:endParaRPr>
          </a:p>
        </p:txBody>
      </p:sp>
      <p:sp>
        <p:nvSpPr>
          <p:cNvPr id="4" name="投影片編號版面配置區 3"/>
          <p:cNvSpPr>
            <a:spLocks noGrp="1"/>
          </p:cNvSpPr>
          <p:nvPr>
            <p:ph type="sldNum" sz="quarter" idx="5"/>
          </p:nvPr>
        </p:nvSpPr>
        <p:spPr/>
        <p:txBody>
          <a:bodyPr/>
          <a:lstStyle/>
          <a:p>
            <a:fld id="{E9724C75-F432-4F89-8994-99E9369F9BC7}" type="slidenum">
              <a:t>5</a:t>
            </a:fld>
            <a:endParaRPr lang="zh-TW" altLang="en-US"/>
          </a:p>
        </p:txBody>
      </p:sp>
    </p:spTree>
    <p:extLst>
      <p:ext uri="{BB962C8B-B14F-4D97-AF65-F5344CB8AC3E}">
        <p14:creationId xmlns:p14="http://schemas.microsoft.com/office/powerpoint/2010/main" val="20028366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err="1">
                <a:ea typeface="Calibri"/>
                <a:cs typeface="Calibri"/>
              </a:rPr>
              <a:t>Arkk</a:t>
            </a:r>
            <a:r>
              <a:rPr lang="en-US">
                <a:ea typeface="Calibri"/>
                <a:cs typeface="Calibri"/>
              </a:rPr>
              <a:t> highest 737% lowest –25.86%</a:t>
            </a:r>
          </a:p>
          <a:p>
            <a:r>
              <a:rPr lang="en-US">
                <a:ea typeface="Calibri"/>
                <a:cs typeface="Calibri"/>
              </a:rPr>
              <a:t>Spy 179.17% lowest –6.99%</a:t>
            </a:r>
          </a:p>
        </p:txBody>
      </p:sp>
      <p:sp>
        <p:nvSpPr>
          <p:cNvPr id="4" name="投影片編號版面配置區 3"/>
          <p:cNvSpPr>
            <a:spLocks noGrp="1"/>
          </p:cNvSpPr>
          <p:nvPr>
            <p:ph type="sldNum" sz="quarter" idx="5"/>
          </p:nvPr>
        </p:nvSpPr>
        <p:spPr/>
        <p:txBody>
          <a:bodyPr/>
          <a:lstStyle/>
          <a:p>
            <a:fld id="{E9724C75-F432-4F89-8994-99E9369F9BC7}" type="slidenum">
              <a:rPr lang="en-US" altLang="zh-TW"/>
              <a:t>14</a:t>
            </a:fld>
            <a:endParaRPr lang="zh-TW" altLang="en-US"/>
          </a:p>
        </p:txBody>
      </p:sp>
    </p:spTree>
    <p:extLst>
      <p:ext uri="{BB962C8B-B14F-4D97-AF65-F5344CB8AC3E}">
        <p14:creationId xmlns:p14="http://schemas.microsoft.com/office/powerpoint/2010/main" val="18899217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a:ea typeface="Calibri"/>
                <a:cs typeface="Calibri"/>
              </a:rPr>
              <a:t>具話題性股票 常常被大量放空 2021到2023</a:t>
            </a:r>
          </a:p>
          <a:p>
            <a:r>
              <a:rPr lang="zh-TW" altLang="en-US">
                <a:ea typeface="Calibri"/>
                <a:cs typeface="Calibri"/>
              </a:rPr>
              <a:t>主題式ETF缺乏學理支持</a:t>
            </a:r>
          </a:p>
          <a:p>
            <a:r>
              <a:rPr lang="en-US" altLang="zh-TW" dirty="0">
                <a:ea typeface="新細明體"/>
              </a:rPr>
              <a:t>MARA </a:t>
            </a:r>
            <a:r>
              <a:rPr lang="zh-TW">
                <a:ea typeface="新細明體"/>
              </a:rPr>
              <a:t>馬拉松數位控股公司(Marathon Digital Holdings, Inc.)是一家開採加密貨幣的數字資產技術公司，為北美大型的比特幣開採公司 之一，致力於挖掘加密貨幣，專注於區塊鏈生態系統和數位資產的產生。公司基於其專有基礎架構和智能採礦軟體提供託管 採礦解決方案。 </a:t>
            </a:r>
          </a:p>
          <a:p>
            <a:r>
              <a:rPr lang="zh-TW"/>
              <a:t>Palo Alto Networks, Inc.於2005年成立，為資安軟體製造商，提供網絡安全解決方案，其核心平台的防火牆，為在整個企業網路上傳輸的應用程式、使用者和內容提供可視度和控制。</a:t>
            </a:r>
          </a:p>
          <a:p>
            <a:r>
              <a:rPr lang="en-US" altLang="zh-TW" dirty="0">
                <a:ea typeface="新細明體"/>
              </a:rPr>
              <a:t>Savannah</a:t>
            </a:r>
            <a:r>
              <a:rPr lang="zh-TW" altLang="en-US" dirty="0">
                <a:ea typeface="新細明體"/>
              </a:rPr>
              <a:t> </a:t>
            </a:r>
            <a:r>
              <a:rPr lang="en-US" altLang="zh-TW" dirty="0">
                <a:ea typeface="新細明體"/>
              </a:rPr>
              <a:t>Energy</a:t>
            </a:r>
            <a:r>
              <a:rPr lang="zh-TW" altLang="en-US" dirty="0">
                <a:ea typeface="新細明體"/>
              </a:rPr>
              <a:t> </a:t>
            </a:r>
            <a:r>
              <a:rPr lang="en-US" altLang="zh-TW" dirty="0">
                <a:ea typeface="新細明體"/>
              </a:rPr>
              <a:t>PLC</a:t>
            </a:r>
            <a:r>
              <a:rPr lang="zh-TW" altLang="en-US">
                <a:ea typeface="新細明體"/>
              </a:rPr>
              <a:t>是尼日利亞的一家能源生產商，通過其在</a:t>
            </a:r>
            <a:r>
              <a:rPr lang="en-US" altLang="zh-TW" dirty="0" err="1">
                <a:ea typeface="新細明體"/>
              </a:rPr>
              <a:t>Accugas</a:t>
            </a:r>
            <a:r>
              <a:rPr lang="zh-TW" altLang="en-US">
                <a:ea typeface="新細明體"/>
              </a:rPr>
              <a:t>中游業務的控股權。它目前向佔尼日利亞發電能力</a:t>
            </a:r>
            <a:r>
              <a:rPr lang="en-US" altLang="zh-TW" dirty="0">
                <a:ea typeface="新細明體"/>
              </a:rPr>
              <a:t>20</a:t>
            </a:r>
            <a:r>
              <a:rPr lang="zh-TW" altLang="en-US">
                <a:ea typeface="新細明體"/>
              </a:rPr>
              <a:t>％以上的發電站提供天然氣，並在撒哈拉以南非洲運營私人天然氣運輸和配送系統。在尼日爾，它專注於開發其在多產的阿加德姆裂谷盆地的旗艦資產，並計劃在短期內交付第一批石油。它的地理區域是尼日利亞、喀麥隆和尼日爾。它的大部分收入來自尼日利亞。</a:t>
            </a:r>
            <a:endParaRPr lang="zh-TW">
              <a:ea typeface="新細明體"/>
            </a:endParaRPr>
          </a:p>
          <a:p>
            <a:r>
              <a:rPr lang="zh-TW"/>
              <a:t>SoFi是一家金融服務公司，成立於2011年，目前總部位於舊金山。該公司最初以其學生貸款再融資業務而聞名，現在已將其產品擴展到個人貸款、信用卡、抵押貸款、投資賬戶、銀行服務和財務規劃等領域。該公司打算成爲客戶財務的一站式商店，並僅通過其移動應用程序和網站進行運營。通過在2020年收購Galileo，該公司還提供借記卡和數字銀行的支付和賬戶服務。</a:t>
            </a:r>
          </a:p>
          <a:p>
            <a:endParaRPr lang="zh-TW" altLang="en-US">
              <a:ea typeface="新細明體"/>
              <a:cs typeface="Calibri"/>
            </a:endParaRPr>
          </a:p>
        </p:txBody>
      </p:sp>
      <p:sp>
        <p:nvSpPr>
          <p:cNvPr id="4" name="投影片編號版面配置區 3"/>
          <p:cNvSpPr>
            <a:spLocks noGrp="1"/>
          </p:cNvSpPr>
          <p:nvPr>
            <p:ph type="sldNum" sz="quarter" idx="5"/>
          </p:nvPr>
        </p:nvSpPr>
        <p:spPr/>
        <p:txBody>
          <a:bodyPr/>
          <a:lstStyle/>
          <a:p>
            <a:fld id="{E9724C75-F432-4F89-8994-99E9369F9BC7}" type="slidenum">
              <a:rPr lang="en-US" altLang="zh-TW"/>
              <a:t>15</a:t>
            </a:fld>
            <a:endParaRPr lang="zh-TW" altLang="en-US"/>
          </a:p>
        </p:txBody>
      </p:sp>
    </p:spTree>
    <p:extLst>
      <p:ext uri="{BB962C8B-B14F-4D97-AF65-F5344CB8AC3E}">
        <p14:creationId xmlns:p14="http://schemas.microsoft.com/office/powerpoint/2010/main" val="30062837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b="1">
                <a:ea typeface="新細明體"/>
              </a:rPr>
              <a:t>不動產投資信託 </a:t>
            </a:r>
            <a:r>
              <a:rPr lang="en" dirty="0"/>
              <a:t>Real Estate Investment Trust</a:t>
            </a:r>
          </a:p>
          <a:p>
            <a:r>
              <a:rPr lang="en" b="1" dirty="0" err="1"/>
              <a:t>不動產投資信託</a:t>
            </a:r>
            <a:r>
              <a:rPr lang="en" dirty="0" err="1"/>
              <a:t>（英語：Real</a:t>
            </a:r>
            <a:r>
              <a:rPr lang="en" dirty="0"/>
              <a:t> Estate Investment Trust</a:t>
            </a:r>
            <a:endParaRPr lang="en" dirty="0">
              <a:ea typeface="Calibri"/>
              <a:cs typeface="Calibri"/>
            </a:endParaRPr>
          </a:p>
        </p:txBody>
      </p:sp>
      <p:sp>
        <p:nvSpPr>
          <p:cNvPr id="4" name="投影片編號版面配置區 3"/>
          <p:cNvSpPr>
            <a:spLocks noGrp="1"/>
          </p:cNvSpPr>
          <p:nvPr>
            <p:ph type="sldNum" sz="quarter" idx="5"/>
          </p:nvPr>
        </p:nvSpPr>
        <p:spPr/>
        <p:txBody>
          <a:bodyPr/>
          <a:lstStyle/>
          <a:p>
            <a:fld id="{E9724C75-F432-4F89-8994-99E9369F9BC7}" type="slidenum">
              <a:rPr lang="en-US" altLang="zh-TW"/>
              <a:t>17</a:t>
            </a:fld>
            <a:endParaRPr lang="zh-TW" altLang="en-US"/>
          </a:p>
        </p:txBody>
      </p:sp>
    </p:spTree>
    <p:extLst>
      <p:ext uri="{BB962C8B-B14F-4D97-AF65-F5344CB8AC3E}">
        <p14:creationId xmlns:p14="http://schemas.microsoft.com/office/powerpoint/2010/main" val="24651759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a:ea typeface="新細明體"/>
              </a:rPr>
              <a:t>永豐臺灣加權</a:t>
            </a:r>
            <a:r>
              <a:rPr lang="en-US" altLang="zh-TW" dirty="0">
                <a:ea typeface="新細明體"/>
              </a:rPr>
              <a:t>ETF</a:t>
            </a:r>
            <a:r>
              <a:rPr lang="zh-TW" altLang="en-US">
                <a:ea typeface="新細明體"/>
              </a:rPr>
              <a:t>證券投資信託基金 200多檔股票</a:t>
            </a:r>
            <a:endParaRPr lang="zh-TW">
              <a:ea typeface="新細明體"/>
              <a:cs typeface="Calibri"/>
            </a:endParaRPr>
          </a:p>
          <a:p>
            <a:r>
              <a:rPr lang="zh-TW"/>
              <a:t>該指數覆蓋了美國約80%的公開上市公司總市值</a:t>
            </a:r>
          </a:p>
          <a:p>
            <a:r>
              <a:rPr lang="zh-TW" dirty="0">
                <a:ea typeface="新細明體"/>
                <a:hlinkClick r:id="rId3"/>
              </a:rPr>
              <a:t>上證綜合指數 (000001.SS) 股價、新聞、報價和記錄 - Yahoo 財經</a:t>
            </a:r>
            <a:endParaRPr lang="zh-TW" dirty="0">
              <a:ea typeface="新細明體"/>
            </a:endParaRPr>
          </a:p>
        </p:txBody>
      </p:sp>
      <p:sp>
        <p:nvSpPr>
          <p:cNvPr id="4" name="投影片編號版面配置區 3"/>
          <p:cNvSpPr>
            <a:spLocks noGrp="1"/>
          </p:cNvSpPr>
          <p:nvPr>
            <p:ph type="sldNum" sz="quarter" idx="5"/>
          </p:nvPr>
        </p:nvSpPr>
        <p:spPr/>
        <p:txBody>
          <a:bodyPr/>
          <a:lstStyle/>
          <a:p>
            <a:fld id="{E9724C75-F432-4F89-8994-99E9369F9BC7}" type="slidenum">
              <a:rPr lang="en-US" altLang="zh-TW"/>
              <a:t>18</a:t>
            </a:fld>
            <a:endParaRPr lang="zh-TW" altLang="en-US"/>
          </a:p>
        </p:txBody>
      </p:sp>
    </p:spTree>
    <p:extLst>
      <p:ext uri="{BB962C8B-B14F-4D97-AF65-F5344CB8AC3E}">
        <p14:creationId xmlns:p14="http://schemas.microsoft.com/office/powerpoint/2010/main" val="434862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a:ea typeface="新細明體"/>
                <a:cs typeface="Calibri"/>
              </a:rPr>
              <a:t>貝氏定理</a:t>
            </a:r>
            <a:endParaRPr lang="en-US" altLang="zh-TW">
              <a:ea typeface="新細明體"/>
              <a:cs typeface="Calibri"/>
            </a:endParaRPr>
          </a:p>
        </p:txBody>
      </p:sp>
      <p:sp>
        <p:nvSpPr>
          <p:cNvPr id="4" name="投影片編號版面配置區 3"/>
          <p:cNvSpPr>
            <a:spLocks noGrp="1"/>
          </p:cNvSpPr>
          <p:nvPr>
            <p:ph type="sldNum" sz="quarter" idx="5"/>
          </p:nvPr>
        </p:nvSpPr>
        <p:spPr/>
        <p:txBody>
          <a:bodyPr/>
          <a:lstStyle/>
          <a:p>
            <a:fld id="{E9724C75-F432-4F89-8994-99E9369F9BC7}" type="slidenum">
              <a:rPr lang="en-US" altLang="zh-TW"/>
              <a:t>6</a:t>
            </a:fld>
            <a:endParaRPr lang="zh-TW" altLang="en-US"/>
          </a:p>
        </p:txBody>
      </p:sp>
    </p:spTree>
    <p:extLst>
      <p:ext uri="{BB962C8B-B14F-4D97-AF65-F5344CB8AC3E}">
        <p14:creationId xmlns:p14="http://schemas.microsoft.com/office/powerpoint/2010/main" val="158873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t>在效率市場假說裡面，它假設如果有人知道這個消息、並從中發現價格不合理，只要仍有利可圖，這人就會盡快大量的去買進 套利，</a:t>
            </a:r>
            <a:br>
              <a:rPr lang="zh-TW" dirty="0"/>
            </a:br>
            <a:r>
              <a:rPr lang="zh-TW"/>
              <a:t>而隨著買進價格被推升，最終會被推升到沒有利潤的程度。</a:t>
            </a:r>
          </a:p>
          <a:p>
            <a:r>
              <a:rPr lang="en-US" altLang="zh-TW" dirty="0">
                <a:ea typeface="Calibri"/>
                <a:cs typeface="Calibri"/>
              </a:rPr>
              <a:t>1月賣出比較高</a:t>
            </a:r>
            <a:endParaRPr lang="en-US" dirty="0"/>
          </a:p>
          <a:p>
            <a:r>
              <a:rPr lang="en-US" altLang="zh-TW" dirty="0" err="1">
                <a:ea typeface="Calibri"/>
                <a:cs typeface="Calibri"/>
              </a:rPr>
              <a:t>短期操作漲幅看的到</a:t>
            </a:r>
          </a:p>
        </p:txBody>
      </p:sp>
      <p:sp>
        <p:nvSpPr>
          <p:cNvPr id="4" name="投影片編號版面配置區 3"/>
          <p:cNvSpPr>
            <a:spLocks noGrp="1"/>
          </p:cNvSpPr>
          <p:nvPr>
            <p:ph type="sldNum" sz="quarter" idx="5"/>
          </p:nvPr>
        </p:nvSpPr>
        <p:spPr/>
        <p:txBody>
          <a:bodyPr/>
          <a:lstStyle/>
          <a:p>
            <a:fld id="{E9724C75-F432-4F89-8994-99E9369F9BC7}" type="slidenum">
              <a:t>7</a:t>
            </a:fld>
            <a:endParaRPr lang="zh-TW" altLang="en-US"/>
          </a:p>
        </p:txBody>
      </p:sp>
    </p:spTree>
    <p:extLst>
      <p:ext uri="{BB962C8B-B14F-4D97-AF65-F5344CB8AC3E}">
        <p14:creationId xmlns:p14="http://schemas.microsoft.com/office/powerpoint/2010/main" val="51775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a:ea typeface="新細明體"/>
              </a:rPr>
              <a:t>人們對損失的痛苦大於對等值收益的滿足感，因此價值函數在損失區域的斜率比收益區域更陡峭，</a:t>
            </a:r>
            <a:r>
              <a:rPr lang="zh-TW"/>
              <a:t>為了避免損失願意承擔更高的風險</a:t>
            </a:r>
          </a:p>
        </p:txBody>
      </p:sp>
      <p:sp>
        <p:nvSpPr>
          <p:cNvPr id="4" name="投影片編號版面配置區 3"/>
          <p:cNvSpPr>
            <a:spLocks noGrp="1"/>
          </p:cNvSpPr>
          <p:nvPr>
            <p:ph type="sldNum" sz="quarter" idx="5"/>
          </p:nvPr>
        </p:nvSpPr>
        <p:spPr/>
        <p:txBody>
          <a:bodyPr/>
          <a:lstStyle/>
          <a:p>
            <a:fld id="{E9724C75-F432-4F89-8994-99E9369F9BC7}" type="slidenum">
              <a:rPr lang="en-US" altLang="zh-TW"/>
              <a:t>8</a:t>
            </a:fld>
            <a:endParaRPr lang="zh-TW" altLang="en-US"/>
          </a:p>
        </p:txBody>
      </p:sp>
    </p:spTree>
    <p:extLst>
      <p:ext uri="{BB962C8B-B14F-4D97-AF65-F5344CB8AC3E}">
        <p14:creationId xmlns:p14="http://schemas.microsoft.com/office/powerpoint/2010/main" val="2186349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08EA1F-DD39-B68B-37C3-5E1AF1ADA7AD}"/>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CD5A7E0A-EEC4-1462-A301-88827311BCCD}"/>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42ECAE6B-6A63-AC7F-E7AB-F8DCB9DE8A2D}"/>
              </a:ext>
            </a:extLst>
          </p:cNvPr>
          <p:cNvSpPr>
            <a:spLocks noGrp="1"/>
          </p:cNvSpPr>
          <p:nvPr>
            <p:ph type="body" idx="1"/>
          </p:nvPr>
        </p:nvSpPr>
        <p:spPr/>
        <p:txBody>
          <a:bodyPr/>
          <a:lstStyle/>
          <a:p>
            <a:r>
              <a:rPr lang="zh-TW" altLang="en-US">
                <a:ea typeface="新細明體"/>
                <a:cs typeface="Calibri"/>
              </a:rPr>
              <a:t>鑽石 黃金是美國聯準會及各國央行的貨幣發行準備</a:t>
            </a:r>
          </a:p>
          <a:p>
            <a:r>
              <a:rPr lang="zh-TW"/>
              <a:t>是一種認知偏誤，指人們在解釋成功和失敗時，往往傾向於將成功歸因於自己的能力與努力，而將失敗歸因於外在環境或不可控的因素。這種偏誤常見於生活、工作和投資決策等情境中，並可能影響個人的判斷與行為。</a:t>
            </a:r>
          </a:p>
          <a:p>
            <a:r>
              <a:rPr lang="zh-TW" altLang="en-US">
                <a:ea typeface="新細明體"/>
                <a:cs typeface="Calibri"/>
              </a:rPr>
              <a:t>合理化比合理性重要</a:t>
            </a:r>
          </a:p>
          <a:p>
            <a:r>
              <a:rPr lang="zh-TW" altLang="en-US">
                <a:ea typeface="新細明體"/>
                <a:cs typeface="Calibri"/>
              </a:rPr>
              <a:t>乳癌實驗研究 事先不告知41%，事先告知問不知道答案的情況下接近13%</a:t>
            </a:r>
          </a:p>
          <a:p>
            <a:r>
              <a:rPr lang="zh-TW" altLang="en-US">
                <a:ea typeface="新細明體"/>
                <a:cs typeface="Calibri"/>
              </a:rPr>
              <a:t>賣掉的股票繼續上漲安慰自己已經賺到了，魚尾留給別人賺</a:t>
            </a:r>
          </a:p>
          <a:p>
            <a:r>
              <a:rPr lang="zh-TW" altLang="en-US">
                <a:ea typeface="新細明體"/>
                <a:cs typeface="Calibri"/>
              </a:rPr>
              <a:t>1. 1000 劇 沒買票 弄丟1000 </a:t>
            </a:r>
            <a:r>
              <a:rPr lang="zh-TW">
                <a:ea typeface="新細明體"/>
              </a:rPr>
              <a:t>88%選擇買票</a:t>
            </a:r>
            <a:r>
              <a:rPr lang="zh-TW" altLang="en-US">
                <a:ea typeface="新細明體"/>
                <a:cs typeface="Calibri"/>
              </a:rPr>
              <a:t>, 2. 買票後弄丟票重買 46%選擇重買 多花2000買票， 發股利，賣掉股票吃老本</a:t>
            </a:r>
          </a:p>
        </p:txBody>
      </p:sp>
      <p:sp>
        <p:nvSpPr>
          <p:cNvPr id="4" name="投影片編號版面配置區 3">
            <a:extLst>
              <a:ext uri="{FF2B5EF4-FFF2-40B4-BE49-F238E27FC236}">
                <a16:creationId xmlns:a16="http://schemas.microsoft.com/office/drawing/2014/main" id="{12994911-DE42-7849-D8A4-1E9EA5D63B2D}"/>
              </a:ext>
            </a:extLst>
          </p:cNvPr>
          <p:cNvSpPr>
            <a:spLocks noGrp="1"/>
          </p:cNvSpPr>
          <p:nvPr>
            <p:ph type="sldNum" sz="quarter" idx="5"/>
          </p:nvPr>
        </p:nvSpPr>
        <p:spPr/>
        <p:txBody>
          <a:bodyPr/>
          <a:lstStyle/>
          <a:p>
            <a:fld id="{E9724C75-F432-4F89-8994-99E9369F9BC7}" type="slidenum">
              <a:t>9</a:t>
            </a:fld>
            <a:endParaRPr lang="zh-TW" altLang="en-US"/>
          </a:p>
        </p:txBody>
      </p:sp>
    </p:spTree>
    <p:extLst>
      <p:ext uri="{BB962C8B-B14F-4D97-AF65-F5344CB8AC3E}">
        <p14:creationId xmlns:p14="http://schemas.microsoft.com/office/powerpoint/2010/main" val="35651865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ea typeface="Calibri"/>
                <a:cs typeface="Calibri"/>
              </a:rPr>
              <a:t>周轉率是指股票市場成交量除以總市值，每張股票在市場裡1年換了幾手</a:t>
            </a:r>
          </a:p>
          <a:p>
            <a:r>
              <a:rPr lang="zh-TW"/>
              <a:t>過度投機和槓桿導致股市崩盤</a:t>
            </a:r>
            <a:endParaRPr lang="en-US"/>
          </a:p>
          <a:p>
            <a:r>
              <a:rPr lang="en-US" dirty="0"/>
              <a:t>17世紀的荷蘭鬱金香泡沫（Tulip Mania）是歷史上最早的泡沫經濟事件之一，發生於1630年代。當時，鬱金香因其稀有性和美麗的外觀成為炙手可熱的商品，價格被投機者推高到極端水平。某些稀有品種的鬱金香球根甚至可以換取一座豪宅。</a:t>
            </a:r>
            <a:endParaRPr lang="en-US" dirty="0">
              <a:ea typeface="Calibri"/>
              <a:cs typeface="Calibri"/>
            </a:endParaRPr>
          </a:p>
          <a:p>
            <a:endParaRPr lang="zh-TW" altLang="en-US">
              <a:ea typeface="新細明體"/>
              <a:cs typeface="Calibri"/>
            </a:endParaRPr>
          </a:p>
        </p:txBody>
      </p:sp>
      <p:sp>
        <p:nvSpPr>
          <p:cNvPr id="4" name="投影片編號版面配置區 3"/>
          <p:cNvSpPr>
            <a:spLocks noGrp="1"/>
          </p:cNvSpPr>
          <p:nvPr>
            <p:ph type="sldNum" sz="quarter" idx="5"/>
          </p:nvPr>
        </p:nvSpPr>
        <p:spPr/>
        <p:txBody>
          <a:bodyPr/>
          <a:lstStyle/>
          <a:p>
            <a:fld id="{E9724C75-F432-4F89-8994-99E9369F9BC7}" type="slidenum">
              <a:rPr lang="en-US" altLang="zh-TW"/>
              <a:t>10</a:t>
            </a:fld>
            <a:endParaRPr lang="zh-TW" altLang="en-US"/>
          </a:p>
        </p:txBody>
      </p:sp>
    </p:spTree>
    <p:extLst>
      <p:ext uri="{BB962C8B-B14F-4D97-AF65-F5344CB8AC3E}">
        <p14:creationId xmlns:p14="http://schemas.microsoft.com/office/powerpoint/2010/main" val="2568238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ea typeface="新細明體"/>
              </a:rPr>
              <a:t>南海公司誇大其與南美洲貿易的潛力，吸引大量投資者。股價從120英鎊飆升至1000英鎊以上。結果：股價暴跌至190英鎊以下，許多人血本無歸，包括著名科學家艾薩克·牛頓在西元</a:t>
            </a:r>
            <a:r>
              <a:rPr lang="en-US" altLang="zh-TW" dirty="0">
                <a:ea typeface="新細明體"/>
              </a:rPr>
              <a:t>1720</a:t>
            </a:r>
            <a:r>
              <a:rPr lang="zh-TW">
                <a:ea typeface="新細明體"/>
              </a:rPr>
              <a:t>年，金融界爆發史上著名的南海泡沫（</a:t>
            </a:r>
            <a:r>
              <a:rPr lang="en-US" altLang="zh-TW" dirty="0">
                <a:ea typeface="新細明體"/>
              </a:rPr>
              <a:t>South</a:t>
            </a:r>
            <a:r>
              <a:rPr lang="zh-TW" dirty="0">
                <a:ea typeface="新細明體"/>
              </a:rPr>
              <a:t> </a:t>
            </a:r>
            <a:r>
              <a:rPr lang="en-US" altLang="zh-TW" dirty="0">
                <a:ea typeface="新細明體"/>
              </a:rPr>
              <a:t>Sea</a:t>
            </a:r>
            <a:r>
              <a:rPr lang="zh-TW" dirty="0">
                <a:ea typeface="新細明體"/>
              </a:rPr>
              <a:t> </a:t>
            </a:r>
            <a:r>
              <a:rPr lang="en-US" altLang="zh-TW" dirty="0">
                <a:ea typeface="新細明體"/>
              </a:rPr>
              <a:t>Bubble</a:t>
            </a:r>
            <a:r>
              <a:rPr lang="zh-TW">
                <a:ea typeface="新細明體"/>
              </a:rPr>
              <a:t>）事件，原本看好的股票飆漲</a:t>
            </a:r>
            <a:r>
              <a:rPr lang="en-US" altLang="zh-TW" dirty="0">
                <a:ea typeface="新細明體"/>
              </a:rPr>
              <a:t>10</a:t>
            </a:r>
            <a:r>
              <a:rPr lang="zh-TW">
                <a:ea typeface="新細明體"/>
              </a:rPr>
              <a:t>倍之多，沒想到，最後股價崩跌，牛頓慘遭割韭菜，慘賠</a:t>
            </a:r>
            <a:r>
              <a:rPr lang="en-US" altLang="zh-TW" dirty="0">
                <a:ea typeface="新細明體"/>
              </a:rPr>
              <a:t>2</a:t>
            </a:r>
            <a:r>
              <a:rPr lang="zh-TW">
                <a:ea typeface="新細明體"/>
              </a:rPr>
              <a:t>萬英鎊（相當於</a:t>
            </a:r>
            <a:r>
              <a:rPr lang="en-US" altLang="zh-TW" dirty="0">
                <a:ea typeface="新細明體"/>
              </a:rPr>
              <a:t>1</a:t>
            </a:r>
            <a:r>
              <a:rPr lang="zh-TW">
                <a:ea typeface="新細明體"/>
              </a:rPr>
              <a:t>位技術性勞工工作</a:t>
            </a:r>
            <a:r>
              <a:rPr lang="en-US" altLang="zh-TW" dirty="0">
                <a:ea typeface="新細明體"/>
              </a:rPr>
              <a:t>600</a:t>
            </a:r>
            <a:r>
              <a:rPr lang="zh-TW">
                <a:ea typeface="新細明體"/>
              </a:rPr>
              <a:t>多年的薪水）</a:t>
            </a:r>
            <a:r>
              <a:rPr lang="zh-TW" altLang="en-US">
                <a:ea typeface="新細明體"/>
              </a:rPr>
              <a:t>可以買上</a:t>
            </a:r>
            <a:r>
              <a:rPr lang="en-US" altLang="zh-TW" dirty="0">
                <a:ea typeface="新細明體"/>
              </a:rPr>
              <a:t>185</a:t>
            </a:r>
            <a:r>
              <a:rPr lang="zh-TW" altLang="en-US">
                <a:ea typeface="新細明體"/>
              </a:rPr>
              <a:t>匹馬或</a:t>
            </a:r>
            <a:r>
              <a:rPr lang="en-US" altLang="zh-TW" dirty="0">
                <a:ea typeface="新細明體"/>
              </a:rPr>
              <a:t>240</a:t>
            </a:r>
            <a:r>
              <a:rPr lang="zh-TW" altLang="en-US">
                <a:ea typeface="新細明體"/>
              </a:rPr>
              <a:t>頭乳牛</a:t>
            </a:r>
            <a:endParaRPr lang="zh-TW">
              <a:ea typeface="新細明體"/>
              <a:cs typeface="Calibri"/>
            </a:endParaRPr>
          </a:p>
        </p:txBody>
      </p:sp>
      <p:sp>
        <p:nvSpPr>
          <p:cNvPr id="4" name="投影片編號版面配置區 3"/>
          <p:cNvSpPr>
            <a:spLocks noGrp="1"/>
          </p:cNvSpPr>
          <p:nvPr>
            <p:ph type="sldNum" sz="quarter" idx="5"/>
          </p:nvPr>
        </p:nvSpPr>
        <p:spPr/>
        <p:txBody>
          <a:bodyPr/>
          <a:lstStyle/>
          <a:p>
            <a:fld id="{E9724C75-F432-4F89-8994-99E9369F9BC7}" type="slidenum">
              <a:rPr lang="en-US" altLang="zh-TW"/>
              <a:t>11</a:t>
            </a:fld>
            <a:endParaRPr lang="zh-TW" altLang="en-US"/>
          </a:p>
        </p:txBody>
      </p:sp>
    </p:spTree>
    <p:extLst>
      <p:ext uri="{BB962C8B-B14F-4D97-AF65-F5344CB8AC3E}">
        <p14:creationId xmlns:p14="http://schemas.microsoft.com/office/powerpoint/2010/main" val="23449475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dirty="0">
                <a:ea typeface="Calibri"/>
                <a:cs typeface="Calibri"/>
              </a:rPr>
              <a:t>2021 covid 19 </a:t>
            </a:r>
            <a:r>
              <a:rPr lang="zh-TW" altLang="en-US">
                <a:ea typeface="Calibri"/>
                <a:cs typeface="Calibri"/>
              </a:rPr>
              <a:t>許多報導高齡者皆種新冠疫苗致死 但專家指出整體高齡者接種疫苗死亡率沒有異常高</a:t>
            </a:r>
          </a:p>
          <a:p>
            <a:r>
              <a:rPr lang="zh-TW" altLang="en-US">
                <a:ea typeface="Calibri"/>
                <a:cs typeface="Calibri"/>
              </a:rPr>
              <a:t>每個人做出不同判斷 雜訊, 無法預知的變化造成預測失去準確性 無知</a:t>
            </a:r>
            <a:endParaRPr lang="zh-TW" altLang="en-US" dirty="0">
              <a:ea typeface="Calibri"/>
              <a:cs typeface="Calibri"/>
            </a:endParaRPr>
          </a:p>
        </p:txBody>
      </p:sp>
      <p:sp>
        <p:nvSpPr>
          <p:cNvPr id="4" name="投影片編號版面配置區 3"/>
          <p:cNvSpPr>
            <a:spLocks noGrp="1"/>
          </p:cNvSpPr>
          <p:nvPr>
            <p:ph type="sldNum" sz="quarter" idx="5"/>
          </p:nvPr>
        </p:nvSpPr>
        <p:spPr/>
        <p:txBody>
          <a:bodyPr/>
          <a:lstStyle/>
          <a:p>
            <a:fld id="{E9724C75-F432-4F89-8994-99E9369F9BC7}" type="slidenum">
              <a:rPr lang="en-US" altLang="zh-TW"/>
              <a:t>12</a:t>
            </a:fld>
            <a:endParaRPr lang="zh-TW" altLang="en-US"/>
          </a:p>
        </p:txBody>
      </p:sp>
    </p:spTree>
    <p:extLst>
      <p:ext uri="{BB962C8B-B14F-4D97-AF65-F5344CB8AC3E}">
        <p14:creationId xmlns:p14="http://schemas.microsoft.com/office/powerpoint/2010/main" val="3957000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a:ea typeface="新細明體"/>
                <a:cs typeface="Calibri"/>
              </a:rPr>
              <a:t>每個月</a:t>
            </a:r>
            <a:r>
              <a:rPr lang="en-US" altLang="zh-TW">
                <a:ea typeface="Calibri"/>
                <a:cs typeface="Calibri"/>
              </a:rPr>
              <a:t>5000</a:t>
            </a:r>
            <a:r>
              <a:rPr lang="zh-TW" altLang="en-US">
                <a:ea typeface="新細明體"/>
                <a:cs typeface="Calibri"/>
              </a:rPr>
              <a:t>年報酬9% 20年後322 30年後858萬 40年2126</a:t>
            </a:r>
          </a:p>
          <a:p>
            <a:r>
              <a:rPr lang="zh-TW" altLang="en-US">
                <a:ea typeface="新細明體"/>
                <a:cs typeface="Calibri"/>
              </a:rPr>
              <a:t>台灣成為最大海外南非幣持有國 南非幣十年內跌了60%</a:t>
            </a:r>
          </a:p>
        </p:txBody>
      </p:sp>
      <p:sp>
        <p:nvSpPr>
          <p:cNvPr id="4" name="投影片編號版面配置區 3"/>
          <p:cNvSpPr>
            <a:spLocks noGrp="1"/>
          </p:cNvSpPr>
          <p:nvPr>
            <p:ph type="sldNum" sz="quarter" idx="5"/>
          </p:nvPr>
        </p:nvSpPr>
        <p:spPr/>
        <p:txBody>
          <a:bodyPr/>
          <a:lstStyle/>
          <a:p>
            <a:fld id="{E9724C75-F432-4F89-8994-99E9369F9BC7}" type="slidenum">
              <a:rPr lang="en-US" altLang="zh-TW"/>
              <a:t>13</a:t>
            </a:fld>
            <a:endParaRPr lang="zh-TW" altLang="en-US"/>
          </a:p>
        </p:txBody>
      </p:sp>
    </p:spTree>
    <p:extLst>
      <p:ext uri="{BB962C8B-B14F-4D97-AF65-F5344CB8AC3E}">
        <p14:creationId xmlns:p14="http://schemas.microsoft.com/office/powerpoint/2010/main" val="40693587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bg>
      <p:bgRef idx="1003">
        <a:schemeClr val="bg2"/>
      </p:bgRef>
    </p:bg>
    <p:spTree>
      <p:nvGrpSpPr>
        <p:cNvPr id="1" name=""/>
        <p:cNvGrpSpPr/>
        <p:nvPr/>
      </p:nvGrpSpPr>
      <p:grpSpPr>
        <a:xfrm>
          <a:off x="0" y="0"/>
          <a:ext cx="0" cy="0"/>
          <a:chOff x="0" y="0"/>
          <a:chExt cx="0" cy="0"/>
        </a:xfrm>
      </p:grpSpPr>
      <p:pic>
        <p:nvPicPr>
          <p:cNvPr id="7" name="圖片 6" descr="天體-R1---重疊標題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ctrTitle"/>
          </p:nvPr>
        </p:nvSpPr>
        <p:spPr>
          <a:xfrm>
            <a:off x="3962399" y="1964267"/>
            <a:ext cx="7197726" cy="2421464"/>
          </a:xfrm>
        </p:spPr>
        <p:txBody>
          <a:bodyPr rtlCol="0" anchor="b">
            <a:normAutofit/>
          </a:bodyPr>
          <a:lstStyle>
            <a:lvl1pPr algn="r">
              <a:defRPr sz="4800">
                <a:effectLst/>
              </a:defRPr>
            </a:lvl1pPr>
          </a:lstStyle>
          <a:p>
            <a:pPr rtl="0"/>
            <a:r>
              <a:rPr lang="zh-tw"/>
              <a:t>按一下以編輯母片標題樣式</a:t>
            </a:r>
            <a:endParaRPr lang="en-US"/>
          </a:p>
        </p:txBody>
      </p:sp>
      <p:sp>
        <p:nvSpPr>
          <p:cNvPr id="3" name="副標題 2"/>
          <p:cNvSpPr>
            <a:spLocks noGrp="1"/>
          </p:cNvSpPr>
          <p:nvPr>
            <p:ph type="subTitle" idx="1"/>
          </p:nvPr>
        </p:nvSpPr>
        <p:spPr>
          <a:xfrm>
            <a:off x="3962399" y="4385732"/>
            <a:ext cx="7197726" cy="1405467"/>
          </a:xfrm>
        </p:spPr>
        <p:txBody>
          <a:bodyPr rtlCol="0"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tw"/>
              <a:t>按一下以編輯母片副標題樣式</a:t>
            </a:r>
            <a:endParaRPr lang="en-US"/>
          </a:p>
        </p:txBody>
      </p:sp>
      <p:sp>
        <p:nvSpPr>
          <p:cNvPr id="4" name="日期版面配置區 3"/>
          <p:cNvSpPr>
            <a:spLocks noGrp="1"/>
          </p:cNvSpPr>
          <p:nvPr>
            <p:ph type="dt" sz="half" idx="10"/>
          </p:nvPr>
        </p:nvSpPr>
        <p:spPr>
          <a:xfrm>
            <a:off x="8932558" y="5870575"/>
            <a:ext cx="1600200" cy="377825"/>
          </a:xfrm>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a:xfrm>
            <a:off x="3962399" y="5870575"/>
            <a:ext cx="4893958" cy="377825"/>
          </a:xfrm>
        </p:spPr>
        <p:txBody>
          <a:bodyPr rtlCol="0"/>
          <a:lstStyle/>
          <a:p>
            <a:pPr rtl="0"/>
            <a:endParaRPr lang="en-US"/>
          </a:p>
        </p:txBody>
      </p:sp>
      <p:sp>
        <p:nvSpPr>
          <p:cNvPr id="6" name="投影片編號版面配置區 5"/>
          <p:cNvSpPr>
            <a:spLocks noGrp="1"/>
          </p:cNvSpPr>
          <p:nvPr>
            <p:ph type="sldNum" sz="quarter" idx="12"/>
          </p:nvPr>
        </p:nvSpPr>
        <p:spPr>
          <a:xfrm>
            <a:off x="10608958" y="5870575"/>
            <a:ext cx="551167" cy="377825"/>
          </a:xfrm>
        </p:spPr>
        <p:txBody>
          <a:bodyPr rtlCol="0"/>
          <a:lstStyle/>
          <a:p>
            <a:pPr rtl="0"/>
            <a:fld id="{D57F1E4F-1CFF-5643-939E-217C01CDF565}" type="slidenum">
              <a:rPr lang="en-US" dirty="0"/>
              <a:pPr rtl="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含標題的全景圖片">
    <p:spTree>
      <p:nvGrpSpPr>
        <p:cNvPr id="1" name=""/>
        <p:cNvGrpSpPr/>
        <p:nvPr/>
      </p:nvGrpSpPr>
      <p:grpSpPr>
        <a:xfrm>
          <a:off x="0" y="0"/>
          <a:ext cx="0" cy="0"/>
          <a:chOff x="0" y="0"/>
          <a:chExt cx="0" cy="0"/>
        </a:xfrm>
      </p:grpSpPr>
      <p:pic>
        <p:nvPicPr>
          <p:cNvPr id="8" name="圖片 7"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a:xfrm>
            <a:off x="685800" y="4732865"/>
            <a:ext cx="10131427" cy="566738"/>
          </a:xfrm>
        </p:spPr>
        <p:txBody>
          <a:bodyPr rtlCol="0" anchor="b">
            <a:normAutofit/>
          </a:bodyPr>
          <a:lstStyle>
            <a:lvl1pPr algn="l">
              <a:defRPr sz="2400" b="0"/>
            </a:lvl1pPr>
          </a:lstStyle>
          <a:p>
            <a:pPr rtl="0"/>
            <a:r>
              <a:rPr lang="zh-tw"/>
              <a:t>按一下以編輯母片標題樣式</a:t>
            </a:r>
            <a:endParaRPr lang="en-US"/>
          </a:p>
        </p:txBody>
      </p:sp>
      <p:sp>
        <p:nvSpPr>
          <p:cNvPr id="3" name="圖片版面配置區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t>按一下圖示以新增圖片</a:t>
            </a:r>
            <a:endParaRPr lang="en-US"/>
          </a:p>
        </p:txBody>
      </p:sp>
      <p:sp>
        <p:nvSpPr>
          <p:cNvPr id="4" name="文字版面配置區 3"/>
          <p:cNvSpPr>
            <a:spLocks noGrp="1"/>
          </p:cNvSpPr>
          <p:nvPr>
            <p:ph type="body" sz="half" idx="2"/>
          </p:nvPr>
        </p:nvSpPr>
        <p:spPr>
          <a:xfrm>
            <a:off x="685800" y="5299603"/>
            <a:ext cx="10131427" cy="49371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t>按一下以編輯母片文字樣式</a:t>
            </a:r>
          </a:p>
        </p:txBody>
      </p:sp>
      <p:sp>
        <p:nvSpPr>
          <p:cNvPr id="5" name="日期版面配置區 4"/>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6" name="頁尾版面配置區 5"/>
          <p:cNvSpPr>
            <a:spLocks noGrp="1"/>
          </p:cNvSpPr>
          <p:nvPr>
            <p:ph type="ftr" sz="quarter" idx="11"/>
          </p:nvPr>
        </p:nvSpPr>
        <p:spPr/>
        <p:txBody>
          <a:bodyPr rtlCol="0"/>
          <a:lstStyle/>
          <a:p>
            <a:pPr rtl="0"/>
            <a:endParaRPr lang="en-US"/>
          </a:p>
        </p:txBody>
      </p:sp>
      <p:sp>
        <p:nvSpPr>
          <p:cNvPr id="7" name="投影片編號版面配置區 6"/>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標題與說明文字">
    <p:spTree>
      <p:nvGrpSpPr>
        <p:cNvPr id="1" name=""/>
        <p:cNvGrpSpPr/>
        <p:nvPr/>
      </p:nvGrpSpPr>
      <p:grpSpPr>
        <a:xfrm>
          <a:off x="0" y="0"/>
          <a:ext cx="0" cy="0"/>
          <a:chOff x="0" y="0"/>
          <a:chExt cx="0" cy="0"/>
        </a:xfrm>
      </p:grpSpPr>
      <p:pic>
        <p:nvPicPr>
          <p:cNvPr id="7" name="圖片 6"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a:xfrm>
            <a:off x="685801" y="609601"/>
            <a:ext cx="10131427" cy="3124199"/>
          </a:xfrm>
        </p:spPr>
        <p:txBody>
          <a:bodyPr rtlCol="0" anchor="ctr">
            <a:normAutofit/>
          </a:bodyPr>
          <a:lstStyle>
            <a:lvl1pPr algn="l">
              <a:defRPr sz="3200" b="0" cap="none"/>
            </a:lvl1pPr>
          </a:lstStyle>
          <a:p>
            <a:pPr rtl="0"/>
            <a:r>
              <a:rPr lang="zh-tw"/>
              <a:t>按一下以編輯母片標題樣式</a:t>
            </a:r>
            <a:endParaRPr lang="en-US"/>
          </a:p>
        </p:txBody>
      </p:sp>
      <p:sp>
        <p:nvSpPr>
          <p:cNvPr id="3" name="文字版面配置區 2"/>
          <p:cNvSpPr>
            <a:spLocks noGrp="1"/>
          </p:cNvSpPr>
          <p:nvPr>
            <p:ph type="body" idx="1"/>
          </p:nvPr>
        </p:nvSpPr>
        <p:spPr>
          <a:xfrm>
            <a:off x="685800" y="4343400"/>
            <a:ext cx="10131428"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t>按一下以編輯母片文字樣式</a:t>
            </a:r>
          </a:p>
        </p:txBody>
      </p:sp>
      <p:sp>
        <p:nvSpPr>
          <p:cNvPr id="4" name="日期版面配置區 3"/>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版面配置區 5"/>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含標題的引述">
    <p:spTree>
      <p:nvGrpSpPr>
        <p:cNvPr id="1" name=""/>
        <p:cNvGrpSpPr/>
        <p:nvPr/>
      </p:nvGrpSpPr>
      <p:grpSpPr>
        <a:xfrm>
          <a:off x="0" y="0"/>
          <a:ext cx="0" cy="0"/>
          <a:chOff x="0" y="0"/>
          <a:chExt cx="0" cy="0"/>
        </a:xfrm>
      </p:grpSpPr>
      <p:pic>
        <p:nvPicPr>
          <p:cNvPr id="16" name="圖片 15"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文字方塊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tw" sz="8000">
                <a:solidFill>
                  <a:schemeClr val="tx1"/>
                </a:solidFill>
                <a:effectLst/>
              </a:rPr>
              <a:t>”</a:t>
            </a:r>
          </a:p>
        </p:txBody>
      </p:sp>
      <p:sp>
        <p:nvSpPr>
          <p:cNvPr id="11" name="文字方塊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tw" sz="8000">
                <a:solidFill>
                  <a:schemeClr val="tx1"/>
                </a:solidFill>
                <a:effectLst/>
              </a:rPr>
              <a:t>“</a:t>
            </a:r>
          </a:p>
        </p:txBody>
      </p:sp>
      <p:sp>
        <p:nvSpPr>
          <p:cNvPr id="2" name="標題 1"/>
          <p:cNvSpPr>
            <a:spLocks noGrp="1"/>
          </p:cNvSpPr>
          <p:nvPr>
            <p:ph type="title"/>
          </p:nvPr>
        </p:nvSpPr>
        <p:spPr>
          <a:xfrm>
            <a:off x="992267" y="609601"/>
            <a:ext cx="9550399" cy="2743199"/>
          </a:xfrm>
        </p:spPr>
        <p:txBody>
          <a:bodyPr rtlCol="0" anchor="ctr">
            <a:normAutofit/>
          </a:bodyPr>
          <a:lstStyle>
            <a:lvl1pPr algn="l">
              <a:defRPr sz="3200" b="0" cap="none">
                <a:solidFill>
                  <a:schemeClr val="tx1"/>
                </a:solidFill>
              </a:defRPr>
            </a:lvl1pPr>
          </a:lstStyle>
          <a:p>
            <a:pPr rtl="0"/>
            <a:r>
              <a:rPr lang="zh-tw"/>
              <a:t>按一下以編輯母片標題樣式</a:t>
            </a:r>
            <a:endParaRPr lang="en-US"/>
          </a:p>
        </p:txBody>
      </p:sp>
      <p:sp>
        <p:nvSpPr>
          <p:cNvPr id="10" name="文字版面配置區 9"/>
          <p:cNvSpPr>
            <a:spLocks noGrp="1"/>
          </p:cNvSpPr>
          <p:nvPr>
            <p:ph type="body" sz="quarter" idx="13"/>
          </p:nvPr>
        </p:nvSpPr>
        <p:spPr>
          <a:xfrm>
            <a:off x="1097875" y="3352800"/>
            <a:ext cx="9339184" cy="381000"/>
          </a:xfrm>
        </p:spPr>
        <p:txBody>
          <a:bodyPr rtlCol="0"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zh-tw"/>
              <a:t>按一下以編輯母片文字樣式</a:t>
            </a:r>
          </a:p>
        </p:txBody>
      </p:sp>
      <p:sp>
        <p:nvSpPr>
          <p:cNvPr id="3" name="文字版面配置區 2"/>
          <p:cNvSpPr>
            <a:spLocks noGrp="1"/>
          </p:cNvSpPr>
          <p:nvPr>
            <p:ph type="body" idx="1"/>
          </p:nvPr>
        </p:nvSpPr>
        <p:spPr>
          <a:xfrm>
            <a:off x="687465" y="4343400"/>
            <a:ext cx="10152367"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t>按一下以編輯母片文字樣式</a:t>
            </a:r>
          </a:p>
        </p:txBody>
      </p:sp>
      <p:sp>
        <p:nvSpPr>
          <p:cNvPr id="4" name="日期版面配置區 3"/>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版面配置區 5"/>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pic>
        <p:nvPicPr>
          <p:cNvPr id="8" name="圖片 7"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a:xfrm>
            <a:off x="685802" y="3308581"/>
            <a:ext cx="10131425" cy="1468800"/>
          </a:xfrm>
        </p:spPr>
        <p:txBody>
          <a:bodyPr rtlCol="0" anchor="b">
            <a:normAutofit/>
          </a:bodyPr>
          <a:lstStyle>
            <a:lvl1pPr algn="l">
              <a:defRPr sz="3200" b="0" cap="none"/>
            </a:lvl1pPr>
          </a:lstStyle>
          <a:p>
            <a:pPr rtl="0"/>
            <a:r>
              <a:rPr lang="zh-tw"/>
              <a:t>按一下以編輯母片標題樣式</a:t>
            </a:r>
            <a:endParaRPr lang="en-US"/>
          </a:p>
        </p:txBody>
      </p:sp>
      <p:sp>
        <p:nvSpPr>
          <p:cNvPr id="3" name="文字版面配置區 2"/>
          <p:cNvSpPr>
            <a:spLocks noGrp="1"/>
          </p:cNvSpPr>
          <p:nvPr>
            <p:ph type="body" idx="1"/>
          </p:nvPr>
        </p:nvSpPr>
        <p:spPr>
          <a:xfrm>
            <a:off x="685801" y="4777381"/>
            <a:ext cx="10131426" cy="860400"/>
          </a:xfrm>
        </p:spPr>
        <p:txBody>
          <a:bodyPr rtlCol="0"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t>按一下以編輯母片文字樣式</a:t>
            </a:r>
          </a:p>
        </p:txBody>
      </p:sp>
      <p:sp>
        <p:nvSpPr>
          <p:cNvPr id="4" name="日期版面配置區 3"/>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版面配置區 5"/>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述名片">
    <p:spTree>
      <p:nvGrpSpPr>
        <p:cNvPr id="1" name=""/>
        <p:cNvGrpSpPr/>
        <p:nvPr/>
      </p:nvGrpSpPr>
      <p:grpSpPr>
        <a:xfrm>
          <a:off x="0" y="0"/>
          <a:ext cx="0" cy="0"/>
          <a:chOff x="0" y="0"/>
          <a:chExt cx="0" cy="0"/>
        </a:xfrm>
      </p:grpSpPr>
      <p:pic>
        <p:nvPicPr>
          <p:cNvPr id="11" name="圖片 10"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文字方塊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tw" sz="8000">
                <a:solidFill>
                  <a:schemeClr val="tx1"/>
                </a:solidFill>
                <a:effectLst/>
              </a:rPr>
              <a:t>”</a:t>
            </a:r>
          </a:p>
        </p:txBody>
      </p:sp>
      <p:sp>
        <p:nvSpPr>
          <p:cNvPr id="14" name="文字方塊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tw" sz="8000">
                <a:solidFill>
                  <a:schemeClr val="tx1"/>
                </a:solidFill>
                <a:effectLst/>
              </a:rPr>
              <a:t>“</a:t>
            </a:r>
          </a:p>
        </p:txBody>
      </p:sp>
      <p:sp>
        <p:nvSpPr>
          <p:cNvPr id="16" name="標題 1"/>
          <p:cNvSpPr>
            <a:spLocks noGrp="1"/>
          </p:cNvSpPr>
          <p:nvPr>
            <p:ph type="title"/>
          </p:nvPr>
        </p:nvSpPr>
        <p:spPr>
          <a:xfrm>
            <a:off x="992267" y="609601"/>
            <a:ext cx="9550399" cy="2743199"/>
          </a:xfrm>
        </p:spPr>
        <p:txBody>
          <a:bodyPr rtlCol="0" anchor="ctr">
            <a:normAutofit/>
          </a:bodyPr>
          <a:lstStyle>
            <a:lvl1pPr algn="l">
              <a:defRPr sz="3200" b="0" cap="none">
                <a:solidFill>
                  <a:schemeClr val="tx1"/>
                </a:solidFill>
              </a:defRPr>
            </a:lvl1pPr>
          </a:lstStyle>
          <a:p>
            <a:pPr rtl="0"/>
            <a:r>
              <a:rPr lang="zh-tw"/>
              <a:t>按一下以編輯母片標題樣式</a:t>
            </a:r>
            <a:endParaRPr lang="en-US"/>
          </a:p>
        </p:txBody>
      </p:sp>
      <p:sp>
        <p:nvSpPr>
          <p:cNvPr id="10" name="文字版面配置區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rtl="0">
              <a:spcBef>
                <a:spcPct val="0"/>
              </a:spcBef>
              <a:buNone/>
            </a:pPr>
            <a:r>
              <a:rPr lang="zh-tw"/>
              <a:t>按一下以編輯母片文字樣式</a:t>
            </a:r>
          </a:p>
        </p:txBody>
      </p:sp>
      <p:sp>
        <p:nvSpPr>
          <p:cNvPr id="3" name="文字版面配置區 2"/>
          <p:cNvSpPr>
            <a:spLocks noGrp="1"/>
          </p:cNvSpPr>
          <p:nvPr>
            <p:ph type="body" idx="1"/>
          </p:nvPr>
        </p:nvSpPr>
        <p:spPr>
          <a:xfrm>
            <a:off x="685799" y="4775200"/>
            <a:ext cx="10135436" cy="10160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t>按一下以編輯母片文字樣式</a:t>
            </a:r>
          </a:p>
        </p:txBody>
      </p:sp>
      <p:sp>
        <p:nvSpPr>
          <p:cNvPr id="4" name="日期版面配置區 3"/>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版面配置區 5"/>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或 False">
    <p:spTree>
      <p:nvGrpSpPr>
        <p:cNvPr id="1" name=""/>
        <p:cNvGrpSpPr/>
        <p:nvPr/>
      </p:nvGrpSpPr>
      <p:grpSpPr>
        <a:xfrm>
          <a:off x="0" y="0"/>
          <a:ext cx="0" cy="0"/>
          <a:chOff x="0" y="0"/>
          <a:chExt cx="0" cy="0"/>
        </a:xfrm>
      </p:grpSpPr>
      <p:pic>
        <p:nvPicPr>
          <p:cNvPr id="8" name="圖片 7"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rtl="0"/>
            <a:r>
              <a:rPr lang="zh-tw"/>
              <a:t>按一下以編輯母片標題樣式</a:t>
            </a:r>
            <a:endParaRPr lang="en-US"/>
          </a:p>
        </p:txBody>
      </p:sp>
      <p:sp>
        <p:nvSpPr>
          <p:cNvPr id="10" name="文字版面配置區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rtl="0">
              <a:spcBef>
                <a:spcPct val="0"/>
              </a:spcBef>
              <a:buNone/>
            </a:pPr>
            <a:r>
              <a:rPr lang="zh-tw"/>
              <a:t>按一下以編輯母片文字樣式</a:t>
            </a:r>
          </a:p>
        </p:txBody>
      </p:sp>
      <p:sp>
        <p:nvSpPr>
          <p:cNvPr id="3" name="文字版面配置區 2"/>
          <p:cNvSpPr>
            <a:spLocks noGrp="1"/>
          </p:cNvSpPr>
          <p:nvPr>
            <p:ph type="body" idx="1"/>
          </p:nvPr>
        </p:nvSpPr>
        <p:spPr>
          <a:xfrm>
            <a:off x="685800" y="4343400"/>
            <a:ext cx="10131428" cy="14478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t>按一下以編輯母片文字樣式</a:t>
            </a:r>
          </a:p>
        </p:txBody>
      </p:sp>
      <p:sp>
        <p:nvSpPr>
          <p:cNvPr id="4" name="日期版面配置區 3"/>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版面配置區 5"/>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pic>
        <p:nvPicPr>
          <p:cNvPr id="7" name="圖片 6"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直排文字預留位置 2"/>
          <p:cNvSpPr>
            <a:spLocks noGrp="1"/>
          </p:cNvSpPr>
          <p:nvPr>
            <p:ph type="body" orient="vert" idx="1"/>
          </p:nvPr>
        </p:nvSpPr>
        <p:spPr/>
        <p:txBody>
          <a:bodyPr vert="eaVert" rtlCol="0" anchor="t"/>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a:p>
        </p:txBody>
      </p:sp>
      <p:sp>
        <p:nvSpPr>
          <p:cNvPr id="4" name="日期版面配置區 3"/>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版面配置區 5"/>
          <p:cNvSpPr>
            <a:spLocks noGrp="1"/>
          </p:cNvSpPr>
          <p:nvPr>
            <p:ph type="sldNum" sz="quarter" idx="12"/>
          </p:nvPr>
        </p:nvSpPr>
        <p:spPr/>
        <p:txBody>
          <a:bodyPr rtlCol="0"/>
          <a:lstStyle/>
          <a:p>
            <a:pPr rtl="0"/>
            <a:fld id="{D57F1E4F-1CFF-5643-939E-217C01CDF565}" type="slidenum">
              <a:rPr lang="en-US" dirty="0"/>
              <a:pPr rtl="0"/>
              <a:t>‹#›</a:t>
            </a:fld>
            <a:endParaRPr lang="en-US"/>
          </a:p>
        </p:txBody>
      </p:sp>
      <p:sp>
        <p:nvSpPr>
          <p:cNvPr id="8" name="標題 1"/>
          <p:cNvSpPr>
            <a:spLocks noGrp="1"/>
          </p:cNvSpPr>
          <p:nvPr>
            <p:ph type="title"/>
          </p:nvPr>
        </p:nvSpPr>
        <p:spPr>
          <a:xfrm>
            <a:off x="685801" y="609600"/>
            <a:ext cx="10131425" cy="1456267"/>
          </a:xfrm>
        </p:spPr>
        <p:txBody>
          <a:bodyPr rtlCol="0"/>
          <a:lstStyle/>
          <a:p>
            <a:pPr rtl="0"/>
            <a:r>
              <a:rPr lang="zh-tw"/>
              <a:t>按一下以編輯母片標題樣式</a:t>
            </a:r>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pic>
        <p:nvPicPr>
          <p:cNvPr id="7" name="圖片 6"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直排標題 1"/>
          <p:cNvSpPr>
            <a:spLocks noGrp="1"/>
          </p:cNvSpPr>
          <p:nvPr>
            <p:ph type="title" orient="vert"/>
          </p:nvPr>
        </p:nvSpPr>
        <p:spPr>
          <a:xfrm>
            <a:off x="8658675" y="609599"/>
            <a:ext cx="2158552" cy="5181601"/>
          </a:xfrm>
        </p:spPr>
        <p:txBody>
          <a:bodyPr vert="eaVert" rtlCol="0"/>
          <a:lstStyle/>
          <a:p>
            <a:pPr rtl="0"/>
            <a:r>
              <a:rPr lang="zh-tw"/>
              <a:t>按一下以編輯母片標題樣式</a:t>
            </a:r>
            <a:endParaRPr lang="en-US"/>
          </a:p>
        </p:txBody>
      </p:sp>
      <p:sp>
        <p:nvSpPr>
          <p:cNvPr id="3" name="直排文字預留位置 2"/>
          <p:cNvSpPr>
            <a:spLocks noGrp="1"/>
          </p:cNvSpPr>
          <p:nvPr>
            <p:ph type="body" orient="vert" idx="1"/>
          </p:nvPr>
        </p:nvSpPr>
        <p:spPr>
          <a:xfrm>
            <a:off x="685800" y="609600"/>
            <a:ext cx="7832116" cy="5181600"/>
          </a:xfrm>
        </p:spPr>
        <p:txBody>
          <a:bodyPr vert="eaVert" rtlCol="0" anchor="t"/>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a:p>
        </p:txBody>
      </p:sp>
      <p:sp>
        <p:nvSpPr>
          <p:cNvPr id="4" name="日期版面配置區 3"/>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版面配置區 5"/>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pic>
        <p:nvPicPr>
          <p:cNvPr id="7" name="圖片 6"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p:txBody>
          <a:bodyPr rtlCol="0"/>
          <a:lstStyle/>
          <a:p>
            <a:pPr rtl="0"/>
            <a:r>
              <a:rPr lang="zh-tw"/>
              <a:t>按一下以編輯母片標題樣式</a:t>
            </a:r>
            <a:endParaRPr lang="en-US"/>
          </a:p>
        </p:txBody>
      </p:sp>
      <p:sp>
        <p:nvSpPr>
          <p:cNvPr id="3" name="內容版面配置區 2"/>
          <p:cNvSpPr>
            <a:spLocks noGrp="1"/>
          </p:cNvSpPr>
          <p:nvPr>
            <p:ph idx="1"/>
          </p:nvPr>
        </p:nvSpPr>
        <p:spPr/>
        <p:txBody>
          <a:bodyPr rtlCol="0" anchor="ct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a:p>
        </p:txBody>
      </p:sp>
      <p:sp>
        <p:nvSpPr>
          <p:cNvPr id="4" name="日期版面配置區 3"/>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版面配置區 5"/>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pic>
        <p:nvPicPr>
          <p:cNvPr id="7" name="圖片 6"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a:xfrm>
            <a:off x="685800" y="3308581"/>
            <a:ext cx="10131427" cy="1468800"/>
          </a:xfrm>
        </p:spPr>
        <p:txBody>
          <a:bodyPr rtlCol="0" anchor="b"/>
          <a:lstStyle>
            <a:lvl1pPr algn="l">
              <a:defRPr sz="4000" b="0" cap="all"/>
            </a:lvl1pPr>
          </a:lstStyle>
          <a:p>
            <a:pPr rtl="0"/>
            <a:r>
              <a:rPr lang="zh-tw"/>
              <a:t>按一下以編輯母片標題樣式</a:t>
            </a:r>
            <a:endParaRPr lang="en-US"/>
          </a:p>
        </p:txBody>
      </p:sp>
      <p:sp>
        <p:nvSpPr>
          <p:cNvPr id="3" name="文字版面配置區 2"/>
          <p:cNvSpPr>
            <a:spLocks noGrp="1"/>
          </p:cNvSpPr>
          <p:nvPr>
            <p:ph type="body" idx="1"/>
          </p:nvPr>
        </p:nvSpPr>
        <p:spPr>
          <a:xfrm>
            <a:off x="685799" y="4777381"/>
            <a:ext cx="10131428" cy="860400"/>
          </a:xfrm>
        </p:spPr>
        <p:txBody>
          <a:bodyPr rtlCol="0"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t>按一下以編輯母片文字樣式</a:t>
            </a:r>
          </a:p>
        </p:txBody>
      </p:sp>
      <p:sp>
        <p:nvSpPr>
          <p:cNvPr id="4" name="日期版面配置區 3"/>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版面配置區 5"/>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pic>
        <p:nvPicPr>
          <p:cNvPr id="8" name="圖片 7"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p:txBody>
          <a:bodyPr rtlCol="0"/>
          <a:lstStyle/>
          <a:p>
            <a:pPr rtl="0"/>
            <a:r>
              <a:rPr lang="zh-tw"/>
              <a:t>按一下以編輯母片標題樣式</a:t>
            </a:r>
            <a:endParaRPr lang="en-US"/>
          </a:p>
        </p:txBody>
      </p:sp>
      <p:sp>
        <p:nvSpPr>
          <p:cNvPr id="3" name="內容版面配置區 2"/>
          <p:cNvSpPr>
            <a:spLocks noGrp="1"/>
          </p:cNvSpPr>
          <p:nvPr>
            <p:ph sz="half" idx="1"/>
          </p:nvPr>
        </p:nvSpPr>
        <p:spPr>
          <a:xfrm>
            <a:off x="685802" y="2142067"/>
            <a:ext cx="4995334" cy="3649134"/>
          </a:xfrm>
        </p:spPr>
        <p:txBody>
          <a:bodyPr rtlCol="0">
            <a:normAutofit/>
          </a:bodyP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a:p>
        </p:txBody>
      </p:sp>
      <p:sp>
        <p:nvSpPr>
          <p:cNvPr id="4" name="內容版面配置區 3"/>
          <p:cNvSpPr>
            <a:spLocks noGrp="1"/>
          </p:cNvSpPr>
          <p:nvPr>
            <p:ph sz="half" idx="2"/>
          </p:nvPr>
        </p:nvSpPr>
        <p:spPr>
          <a:xfrm>
            <a:off x="5821895" y="2142067"/>
            <a:ext cx="4995332" cy="3649133"/>
          </a:xfrm>
        </p:spPr>
        <p:txBody>
          <a:bodyPr rtlCol="0">
            <a:normAutofit/>
          </a:bodyP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a:p>
        </p:txBody>
      </p:sp>
      <p:sp>
        <p:nvSpPr>
          <p:cNvPr id="5" name="日期版面配置區 4"/>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6" name="頁尾版面配置區 5"/>
          <p:cNvSpPr>
            <a:spLocks noGrp="1"/>
          </p:cNvSpPr>
          <p:nvPr>
            <p:ph type="ftr" sz="quarter" idx="11"/>
          </p:nvPr>
        </p:nvSpPr>
        <p:spPr/>
        <p:txBody>
          <a:bodyPr rtlCol="0"/>
          <a:lstStyle/>
          <a:p>
            <a:pPr rtl="0"/>
            <a:endParaRPr lang="en-US"/>
          </a:p>
        </p:txBody>
      </p:sp>
      <p:sp>
        <p:nvSpPr>
          <p:cNvPr id="7" name="投影片編號版面配置區 6"/>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defRPr/>
            </a:lvl1pPr>
          </a:lstStyle>
          <a:p>
            <a:pPr rtl="0"/>
            <a:r>
              <a:rPr lang="zh-tw"/>
              <a:t>按一下以編輯母片標題樣式</a:t>
            </a:r>
            <a:endParaRPr lang="en-US"/>
          </a:p>
        </p:txBody>
      </p:sp>
      <p:sp>
        <p:nvSpPr>
          <p:cNvPr id="3" name="文字版面配置區 2"/>
          <p:cNvSpPr>
            <a:spLocks noGrp="1"/>
          </p:cNvSpPr>
          <p:nvPr>
            <p:ph type="body" idx="1"/>
          </p:nvPr>
        </p:nvSpPr>
        <p:spPr>
          <a:xfrm>
            <a:off x="973670" y="2218267"/>
            <a:ext cx="4709054"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t>按一下以編輯母片文字樣式</a:t>
            </a:r>
          </a:p>
        </p:txBody>
      </p:sp>
      <p:sp>
        <p:nvSpPr>
          <p:cNvPr id="4" name="內容版面配置區 3"/>
          <p:cNvSpPr>
            <a:spLocks noGrp="1"/>
          </p:cNvSpPr>
          <p:nvPr>
            <p:ph sz="half" idx="2"/>
          </p:nvPr>
        </p:nvSpPr>
        <p:spPr>
          <a:xfrm>
            <a:off x="685801" y="2870201"/>
            <a:ext cx="4996923" cy="2920998"/>
          </a:xfrm>
        </p:spPr>
        <p:txBody>
          <a:bodyPr rtlCol="0" anchor="t">
            <a:normAutofit/>
          </a:bodyP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a:p>
        </p:txBody>
      </p:sp>
      <p:sp>
        <p:nvSpPr>
          <p:cNvPr id="5" name="文字版面配置區 4"/>
          <p:cNvSpPr>
            <a:spLocks noGrp="1"/>
          </p:cNvSpPr>
          <p:nvPr>
            <p:ph type="body" sz="quarter" idx="3"/>
          </p:nvPr>
        </p:nvSpPr>
        <p:spPr>
          <a:xfrm>
            <a:off x="6096003" y="2226734"/>
            <a:ext cx="4722813"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t>按一下以編輯母片文字樣式</a:t>
            </a:r>
          </a:p>
        </p:txBody>
      </p:sp>
      <p:sp>
        <p:nvSpPr>
          <p:cNvPr id="6" name="內容版面配置區 5"/>
          <p:cNvSpPr>
            <a:spLocks noGrp="1"/>
          </p:cNvSpPr>
          <p:nvPr>
            <p:ph sz="quarter" idx="4"/>
          </p:nvPr>
        </p:nvSpPr>
        <p:spPr>
          <a:xfrm>
            <a:off x="5823483" y="2870201"/>
            <a:ext cx="4995334" cy="2920998"/>
          </a:xfrm>
        </p:spPr>
        <p:txBody>
          <a:bodyPr rtlCol="0" anchor="t">
            <a:normAutofit/>
          </a:bodyP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a:p>
        </p:txBody>
      </p:sp>
      <p:sp>
        <p:nvSpPr>
          <p:cNvPr id="7" name="日期版面配置區 6"/>
          <p:cNvSpPr>
            <a:spLocks noGrp="1"/>
          </p:cNvSpPr>
          <p:nvPr>
            <p:ph type="dt" sz="half" idx="10"/>
          </p:nvPr>
        </p:nvSpPr>
        <p:spPr/>
        <p:txBody>
          <a:bodyPr rtlCol="0"/>
          <a:lstStyle/>
          <a:p>
            <a:pPr rtl="0"/>
            <a:fld id="{B61BEF0D-F0BB-DE4B-95CE-6DB70DBA9567}" type="datetimeFigureOut">
              <a:rPr lang="en-US" dirty="0"/>
              <a:pPr rtl="0"/>
              <a:t>3/23/2025</a:t>
            </a:fld>
            <a:r>
              <a:rPr lang="zh-tw"/>
              <a:t>2014/9/11</a:t>
            </a:r>
            <a:fld id="{B61BEF0D-F0BB-DE4B-95CE-6DB70DBA9567}" type="datetimeFigureOut">
              <a:rPr lang="en-US" dirty="0"/>
              <a:pPr rtl="0"/>
              <a:t>3/23/2025</a:t>
            </a:fld>
            <a:endParaRPr lang="en-US"/>
          </a:p>
        </p:txBody>
      </p:sp>
      <p:sp>
        <p:nvSpPr>
          <p:cNvPr id="8" name="頁尾版面配置區 7"/>
          <p:cNvSpPr>
            <a:spLocks noGrp="1"/>
          </p:cNvSpPr>
          <p:nvPr>
            <p:ph type="ftr" sz="quarter" idx="11"/>
          </p:nvPr>
        </p:nvSpPr>
        <p:spPr/>
        <p:txBody>
          <a:bodyPr rtlCol="0"/>
          <a:lstStyle/>
          <a:p>
            <a:pPr rtl="0"/>
            <a:endParaRPr lang="en-US"/>
          </a:p>
        </p:txBody>
      </p:sp>
      <p:sp>
        <p:nvSpPr>
          <p:cNvPr id="9" name="投影片編號版面配置區 8"/>
          <p:cNvSpPr>
            <a:spLocks noGrp="1"/>
          </p:cNvSpPr>
          <p:nvPr>
            <p:ph type="sldNum" sz="quarter" idx="12"/>
          </p:nvPr>
        </p:nvSpPr>
        <p:spPr/>
        <p:txBody>
          <a:bodyPr rtlCol="0"/>
          <a:lstStyle/>
          <a:p>
            <a:pPr rtl="0"/>
            <a:fld id="{D57F1E4F-1CFF-5643-939E-217C01CDF565}" type="slidenum">
              <a:rPr lang="en-US" dirty="0"/>
              <a:pPr rtl="0"/>
              <a:t>‹#›</a:t>
            </a:fld>
            <a:r>
              <a:rPr lang="zh-tw"/>
              <a:t>‹#›</a:t>
            </a:r>
            <a:fld id="{D57F1E4F-1CFF-5643-939E-217C01CDF565}" type="slidenum">
              <a:rPr lang="en-US" dirty="0"/>
              <a:pPr rtl="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pic>
        <p:nvPicPr>
          <p:cNvPr id="6" name="圖片 5"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p:txBody>
          <a:bodyPr rtlCol="0"/>
          <a:lstStyle/>
          <a:p>
            <a:pPr rtl="0"/>
            <a:r>
              <a:rPr lang="zh-tw"/>
              <a:t>按一下以編輯母片標題樣式</a:t>
            </a:r>
            <a:endParaRPr lang="en-US"/>
          </a:p>
        </p:txBody>
      </p:sp>
      <p:sp>
        <p:nvSpPr>
          <p:cNvPr id="3" name="日期版面配置區 2"/>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4" name="頁尾版面配置區 3"/>
          <p:cNvSpPr>
            <a:spLocks noGrp="1"/>
          </p:cNvSpPr>
          <p:nvPr>
            <p:ph type="ftr" sz="quarter" idx="11"/>
          </p:nvPr>
        </p:nvSpPr>
        <p:spPr/>
        <p:txBody>
          <a:bodyPr rtlCol="0"/>
          <a:lstStyle/>
          <a:p>
            <a:pPr rtl="0"/>
            <a:endParaRPr lang="en-US"/>
          </a:p>
        </p:txBody>
      </p:sp>
      <p:sp>
        <p:nvSpPr>
          <p:cNvPr id="5" name="投影片編號版面配置區 4"/>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圖片 4"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日期版面配置區 1"/>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3" name="頁尾版面配置區 2"/>
          <p:cNvSpPr>
            <a:spLocks noGrp="1"/>
          </p:cNvSpPr>
          <p:nvPr>
            <p:ph type="ftr" sz="quarter" idx="11"/>
          </p:nvPr>
        </p:nvSpPr>
        <p:spPr/>
        <p:txBody>
          <a:bodyPr rtlCol="0"/>
          <a:lstStyle/>
          <a:p>
            <a:pPr rtl="0"/>
            <a:endParaRPr lang="en-US"/>
          </a:p>
        </p:txBody>
      </p:sp>
      <p:sp>
        <p:nvSpPr>
          <p:cNvPr id="4" name="投影片編號版面配置區 3"/>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pic>
        <p:nvPicPr>
          <p:cNvPr id="8" name="圖片 7"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a:xfrm>
            <a:off x="685800" y="2074333"/>
            <a:ext cx="3680885" cy="1371600"/>
          </a:xfrm>
        </p:spPr>
        <p:txBody>
          <a:bodyPr rtlCol="0" anchor="b">
            <a:normAutofit/>
          </a:bodyPr>
          <a:lstStyle>
            <a:lvl1pPr algn="l">
              <a:defRPr sz="2400" b="0"/>
            </a:lvl1pPr>
          </a:lstStyle>
          <a:p>
            <a:pPr rtl="0"/>
            <a:r>
              <a:rPr lang="zh-tw"/>
              <a:t>按一下以編輯母片標題樣式</a:t>
            </a:r>
            <a:endParaRPr lang="en-US"/>
          </a:p>
        </p:txBody>
      </p:sp>
      <p:sp>
        <p:nvSpPr>
          <p:cNvPr id="3" name="內容版面配置區 2"/>
          <p:cNvSpPr>
            <a:spLocks noGrp="1"/>
          </p:cNvSpPr>
          <p:nvPr>
            <p:ph idx="1"/>
          </p:nvPr>
        </p:nvSpPr>
        <p:spPr>
          <a:xfrm>
            <a:off x="4648201" y="609601"/>
            <a:ext cx="6169026" cy="5181600"/>
          </a:xfrm>
        </p:spPr>
        <p:txBody>
          <a:bodyPr rtlCol="0" anchor="ctr">
            <a:normAutofit/>
          </a:bodyP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a:p>
        </p:txBody>
      </p:sp>
      <p:sp>
        <p:nvSpPr>
          <p:cNvPr id="4" name="文字版面配置區 3"/>
          <p:cNvSpPr>
            <a:spLocks noGrp="1"/>
          </p:cNvSpPr>
          <p:nvPr>
            <p:ph type="body" sz="half" idx="2"/>
          </p:nvPr>
        </p:nvSpPr>
        <p:spPr>
          <a:xfrm>
            <a:off x="685800" y="3445933"/>
            <a:ext cx="3680885" cy="1828800"/>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t>按一下以編輯母片文字樣式</a:t>
            </a:r>
          </a:p>
        </p:txBody>
      </p:sp>
      <p:sp>
        <p:nvSpPr>
          <p:cNvPr id="5" name="日期版面配置區 4"/>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6" name="頁尾版面配置區 5"/>
          <p:cNvSpPr>
            <a:spLocks noGrp="1"/>
          </p:cNvSpPr>
          <p:nvPr>
            <p:ph type="ftr" sz="quarter" idx="11"/>
          </p:nvPr>
        </p:nvSpPr>
        <p:spPr/>
        <p:txBody>
          <a:bodyPr rtlCol="0"/>
          <a:lstStyle/>
          <a:p>
            <a:pPr rtl="0"/>
            <a:endParaRPr lang="en-US"/>
          </a:p>
        </p:txBody>
      </p:sp>
      <p:sp>
        <p:nvSpPr>
          <p:cNvPr id="7" name="投影片編號版面配置區 6"/>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pic>
        <p:nvPicPr>
          <p:cNvPr id="8" name="圖片 7" descr="天體-R1---重疊內容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標題 1"/>
          <p:cNvSpPr>
            <a:spLocks noGrp="1"/>
          </p:cNvSpPr>
          <p:nvPr>
            <p:ph type="title"/>
          </p:nvPr>
        </p:nvSpPr>
        <p:spPr>
          <a:xfrm>
            <a:off x="685800" y="1600200"/>
            <a:ext cx="6164653" cy="1371600"/>
          </a:xfrm>
        </p:spPr>
        <p:txBody>
          <a:bodyPr rtlCol="0" anchor="b">
            <a:normAutofit/>
          </a:bodyPr>
          <a:lstStyle>
            <a:lvl1pPr algn="l">
              <a:defRPr sz="2800" b="0"/>
            </a:lvl1pPr>
          </a:lstStyle>
          <a:p>
            <a:pPr rtl="0"/>
            <a:r>
              <a:rPr lang="zh-tw"/>
              <a:t>按一下以編輯母片標題樣式</a:t>
            </a:r>
            <a:endParaRPr lang="en-US"/>
          </a:p>
        </p:txBody>
      </p:sp>
      <p:sp>
        <p:nvSpPr>
          <p:cNvPr id="14" name="圖片版面配置區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t>按一下圖示以新增圖片</a:t>
            </a:r>
            <a:endParaRPr lang="en-US"/>
          </a:p>
        </p:txBody>
      </p:sp>
      <p:sp>
        <p:nvSpPr>
          <p:cNvPr id="4" name="文字版面配置區 3"/>
          <p:cNvSpPr>
            <a:spLocks noGrp="1"/>
          </p:cNvSpPr>
          <p:nvPr>
            <p:ph type="body" sz="half" idx="2"/>
          </p:nvPr>
        </p:nvSpPr>
        <p:spPr>
          <a:xfrm>
            <a:off x="685800" y="2971800"/>
            <a:ext cx="6164653" cy="1828800"/>
          </a:xfrm>
        </p:spPr>
        <p:txBody>
          <a:bodyPr rtlCol="0"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t>按一下以編輯母片文字樣式</a:t>
            </a:r>
          </a:p>
        </p:txBody>
      </p:sp>
      <p:sp>
        <p:nvSpPr>
          <p:cNvPr id="5" name="日期版面配置區 4"/>
          <p:cNvSpPr>
            <a:spLocks noGrp="1"/>
          </p:cNvSpPr>
          <p:nvPr>
            <p:ph type="dt" sz="half" idx="10"/>
          </p:nvPr>
        </p:nvSpPr>
        <p:spPr/>
        <p:txBody>
          <a:bodyPr rtlCol="0"/>
          <a:lstStyle/>
          <a:p>
            <a:pPr rtl="0"/>
            <a:fld id="{B61BEF0D-F0BB-DE4B-95CE-6DB70DBA9567}" type="datetimeFigureOut">
              <a:rPr lang="en-US" dirty="0"/>
              <a:pPr rtl="0"/>
              <a:t>3/23/2025</a:t>
            </a:fld>
            <a:endParaRPr lang="en-US"/>
          </a:p>
        </p:txBody>
      </p:sp>
      <p:sp>
        <p:nvSpPr>
          <p:cNvPr id="6" name="頁尾版面配置區 5"/>
          <p:cNvSpPr>
            <a:spLocks noGrp="1"/>
          </p:cNvSpPr>
          <p:nvPr>
            <p:ph type="ftr" sz="quarter" idx="11"/>
          </p:nvPr>
        </p:nvSpPr>
        <p:spPr/>
        <p:txBody>
          <a:bodyPr rtlCol="0"/>
          <a:lstStyle/>
          <a:p>
            <a:pPr rtl="0"/>
            <a:endParaRPr lang="en-US"/>
          </a:p>
        </p:txBody>
      </p:sp>
      <p:sp>
        <p:nvSpPr>
          <p:cNvPr id="7" name="投影片編號版面配置區 6"/>
          <p:cNvSpPr>
            <a:spLocks noGrp="1"/>
          </p:cNvSpPr>
          <p:nvPr>
            <p:ph type="sldNum" sz="quarter" idx="12"/>
          </p:nvPr>
        </p:nvSpPr>
        <p:spPr/>
        <p:txBody>
          <a:bodyPr rtlCol="0"/>
          <a:lstStyle/>
          <a:p>
            <a:pPr rtl="0"/>
            <a:fld id="{D57F1E4F-1CFF-5643-939E-217C01CDF565}" type="slidenum">
              <a:rPr lang="en-US" dirty="0"/>
              <a:pPr rtl="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pPr rtl="0"/>
            <a:r>
              <a:rPr lang="zh-tw"/>
              <a:t>按一下以編輯母片標題樣式</a:t>
            </a:r>
            <a:endParaRPr lang="en-US"/>
          </a:p>
        </p:txBody>
      </p:sp>
      <p:sp>
        <p:nvSpPr>
          <p:cNvPr id="3" name="文字版面配置區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a:p>
        </p:txBody>
      </p:sp>
      <p:sp>
        <p:nvSpPr>
          <p:cNvPr id="4" name="日期版面配置區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B61BEF0D-F0BB-DE4B-95CE-6DB70DBA9567}" type="datetimeFigureOut">
              <a:rPr lang="en-US" dirty="0"/>
              <a:pPr rtl="0"/>
              <a:t>3/23/2025</a:t>
            </a:fld>
            <a:endParaRPr lang="en-US"/>
          </a:p>
        </p:txBody>
      </p:sp>
      <p:sp>
        <p:nvSpPr>
          <p:cNvPr id="5" name="頁尾版面配置區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pPr rtl="0"/>
            <a:endParaRPr lang="en-US"/>
          </a:p>
        </p:txBody>
      </p:sp>
      <p:sp>
        <p:nvSpPr>
          <p:cNvPr id="6" name="投影片編號版面配置區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D57F1E4F-1CFF-5643-939E-217C01CDF565}" type="slidenum">
              <a:rPr lang="en-US" dirty="0"/>
              <a:pPr rtl="0"/>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18/10/relationships/comments" Target="../comments/modernComment_10C_39192AFB.xm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2.gif"/><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ssga.com/us/en/intermediary/etfs/spdr-sp-500-etf-trust-spy"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8.gif"/><Relationship Id="rId4" Type="http://schemas.openxmlformats.org/officeDocument/2006/relationships/hyperlink" Target="https://investor.vanguard.com/investment-products/etfs/profile/vt#portfolio-composition"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microsoft.com/office/2018/10/relationships/comments" Target="../comments/modernComment_106_6B55475B.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rtlCol="0"/>
          <a:lstStyle/>
          <a:p>
            <a:pPr rtl="0"/>
            <a:r>
              <a:rPr lang="zh-TW" altLang="en-US">
                <a:ea typeface="新細明體"/>
                <a:cs typeface="Calibri Light"/>
              </a:rPr>
              <a:t>長期買進</a:t>
            </a:r>
            <a:endParaRPr lang="en-US">
              <a:ea typeface="新細明體"/>
            </a:endParaRPr>
          </a:p>
        </p:txBody>
      </p:sp>
      <p:sp>
        <p:nvSpPr>
          <p:cNvPr id="3" name="副標題 2"/>
          <p:cNvSpPr>
            <a:spLocks noGrp="1"/>
          </p:cNvSpPr>
          <p:nvPr>
            <p:ph type="subTitle" idx="1"/>
          </p:nvPr>
        </p:nvSpPr>
        <p:spPr/>
        <p:txBody>
          <a:bodyPr rtlCol="0"/>
          <a:lstStyle/>
          <a:p>
            <a:pPr rtl="0"/>
            <a:endParaRPr lang="en-US"/>
          </a:p>
        </p:txBody>
      </p:sp>
    </p:spTree>
    <p:extLst>
      <p:ext uri="{BB962C8B-B14F-4D97-AF65-F5344CB8AC3E}">
        <p14:creationId xmlns:p14="http://schemas.microsoft.com/office/powerpoint/2010/main" val="2526593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3824A0-8D65-7E1F-77C9-CE9469CE62A2}"/>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10C63FA4-4A22-3529-755A-F6DB43713E3D}"/>
              </a:ext>
            </a:extLst>
          </p:cNvPr>
          <p:cNvSpPr>
            <a:spLocks noGrp="1"/>
          </p:cNvSpPr>
          <p:nvPr>
            <p:ph type="title"/>
          </p:nvPr>
        </p:nvSpPr>
        <p:spPr/>
        <p:txBody>
          <a:bodyPr/>
          <a:lstStyle/>
          <a:p>
            <a:r>
              <a:rPr lang="zh-TW" altLang="en-US">
                <a:ea typeface="新細明體"/>
                <a:cs typeface="Calibri Light"/>
              </a:rPr>
              <a:t>消除行為偏誤</a:t>
            </a:r>
            <a:endParaRPr lang="zh-TW" altLang="en-US"/>
          </a:p>
        </p:txBody>
      </p:sp>
      <p:sp>
        <p:nvSpPr>
          <p:cNvPr id="3" name="內容版面配置區 2">
            <a:extLst>
              <a:ext uri="{FF2B5EF4-FFF2-40B4-BE49-F238E27FC236}">
                <a16:creationId xmlns:a16="http://schemas.microsoft.com/office/drawing/2014/main" id="{C7762546-F590-30AF-E7B7-E9916D19F170}"/>
              </a:ext>
            </a:extLst>
          </p:cNvPr>
          <p:cNvSpPr>
            <a:spLocks noGrp="1"/>
          </p:cNvSpPr>
          <p:nvPr>
            <p:ph idx="1"/>
          </p:nvPr>
        </p:nvSpPr>
        <p:spPr/>
        <p:txBody>
          <a:bodyPr>
            <a:normAutofit/>
          </a:bodyPr>
          <a:lstStyle/>
          <a:p>
            <a:r>
              <a:rPr lang="zh-TW" altLang="en-US">
                <a:ea typeface="新細明體"/>
                <a:cs typeface="Calibri"/>
              </a:rPr>
              <a:t>不當過度交易的散戶</a:t>
            </a:r>
          </a:p>
          <a:p>
            <a:pPr lvl="1">
              <a:buClr>
                <a:srgbClr val="FFFFFF"/>
              </a:buClr>
              <a:buFont typeface="Courier New"/>
              <a:buChar char="o"/>
            </a:pPr>
            <a:r>
              <a:rPr lang="zh-TW" altLang="en-US">
                <a:ea typeface="新細明體"/>
                <a:cs typeface="Calibri"/>
              </a:rPr>
              <a:t>研究比較買進和賣出的股票，發現散戶買進的股票比他們賣出的在140交易日後，每個月報酬低了4%</a:t>
            </a:r>
          </a:p>
          <a:p>
            <a:pPr lvl="1">
              <a:buClr>
                <a:srgbClr val="FFFFFF"/>
              </a:buClr>
              <a:buFont typeface="Courier New"/>
              <a:buChar char="o"/>
            </a:pPr>
            <a:r>
              <a:rPr lang="zh-TW" altLang="en-US">
                <a:ea typeface="新細明體"/>
                <a:cs typeface="Calibri"/>
              </a:rPr>
              <a:t>台灣股票週轉率一年可接近300%，美國只有97%</a:t>
            </a:r>
          </a:p>
          <a:p>
            <a:pPr lvl="1">
              <a:buClr>
                <a:srgbClr val="FFFFFF"/>
              </a:buClr>
              <a:buFont typeface="Courier New"/>
              <a:buChar char="o"/>
            </a:pPr>
            <a:r>
              <a:rPr lang="zh-TW" altLang="en-US">
                <a:ea typeface="新細明體"/>
                <a:cs typeface="Calibri"/>
              </a:rPr>
              <a:t>公益彩券頭獎累計超過5億，台灣市場以散戶交易為主的股票會下降5.2~9.1%</a:t>
            </a:r>
          </a:p>
          <a:p>
            <a:pPr lvl="1">
              <a:buClr>
                <a:srgbClr val="FFFFFF"/>
              </a:buClr>
              <a:buFont typeface="Courier New"/>
              <a:buChar char="o"/>
            </a:pPr>
            <a:r>
              <a:rPr lang="zh-TW" altLang="en-US">
                <a:ea typeface="新細明體"/>
                <a:cs typeface="Calibri"/>
              </a:rPr>
              <a:t>研究指出1992~2006台灣每年平均有36萬人參與當沖，只有不到1%能夠持續獲得正報酬</a:t>
            </a:r>
          </a:p>
          <a:p>
            <a:pPr>
              <a:buClr>
                <a:srgbClr val="FFFFFF"/>
              </a:buClr>
            </a:pPr>
            <a:r>
              <a:rPr lang="zh-TW" altLang="en-US">
                <a:ea typeface="新細明體"/>
                <a:cs typeface="Calibri"/>
              </a:rPr>
              <a:t>人多的地方不要去</a:t>
            </a:r>
          </a:p>
          <a:p>
            <a:pPr lvl="1">
              <a:buClr>
                <a:srgbClr val="FFFFFF"/>
              </a:buClr>
              <a:buFont typeface="Courier New"/>
              <a:buChar char="o"/>
            </a:pPr>
            <a:r>
              <a:rPr lang="zh-TW" altLang="en-US">
                <a:ea typeface="新細明體"/>
                <a:cs typeface="Calibri"/>
              </a:rPr>
              <a:t> 從眾現象造成的後果之一是股票波動過大，而容易造成資產泡沫， 17世紀荷蘭鬱金香泡沫、</a:t>
            </a:r>
            <a:r>
              <a:rPr lang="zh-TW">
                <a:ea typeface="新細明體"/>
                <a:cs typeface="Calibri"/>
              </a:rPr>
              <a:t>18世紀</a:t>
            </a:r>
            <a:r>
              <a:rPr lang="zh-TW" altLang="en-US">
                <a:ea typeface="新細明體"/>
                <a:cs typeface="Calibri"/>
              </a:rPr>
              <a:t>南海泡沫，20世紀美國經濟大蕭條</a:t>
            </a:r>
          </a:p>
        </p:txBody>
      </p:sp>
    </p:spTree>
    <p:extLst>
      <p:ext uri="{BB962C8B-B14F-4D97-AF65-F5344CB8AC3E}">
        <p14:creationId xmlns:p14="http://schemas.microsoft.com/office/powerpoint/2010/main" val="7714905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4"/>
          <a:stretch/>
        </a:blip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EDF7E2-38BD-DD32-2E4F-704BFCB3FE9F}"/>
              </a:ext>
            </a:extLst>
          </p:cNvPr>
          <p:cNvSpPr>
            <a:spLocks noGrp="1"/>
          </p:cNvSpPr>
          <p:nvPr>
            <p:ph type="title"/>
          </p:nvPr>
        </p:nvSpPr>
        <p:spPr>
          <a:xfrm>
            <a:off x="685801" y="1358900"/>
            <a:ext cx="3771899" cy="1651000"/>
          </a:xfrm>
        </p:spPr>
        <p:txBody>
          <a:bodyPr anchor="b">
            <a:normAutofit/>
          </a:bodyPr>
          <a:lstStyle/>
          <a:p>
            <a:r>
              <a:rPr lang="zh-TW" altLang="en-US" sz="2400">
                <a:ea typeface="新細明體"/>
                <a:cs typeface="Calibri Light"/>
              </a:rPr>
              <a:t>故事分享</a:t>
            </a:r>
            <a:endParaRPr lang="zh-TW" altLang="en-US" sz="2400"/>
          </a:p>
        </p:txBody>
      </p:sp>
      <p:sp>
        <p:nvSpPr>
          <p:cNvPr id="3" name="內容版面配置區 2">
            <a:extLst>
              <a:ext uri="{FF2B5EF4-FFF2-40B4-BE49-F238E27FC236}">
                <a16:creationId xmlns:a16="http://schemas.microsoft.com/office/drawing/2014/main" id="{00688887-4A18-FAAD-6DF5-5E5EE3133111}"/>
              </a:ext>
            </a:extLst>
          </p:cNvPr>
          <p:cNvSpPr>
            <a:spLocks noGrp="1"/>
          </p:cNvSpPr>
          <p:nvPr>
            <p:ph idx="1"/>
          </p:nvPr>
        </p:nvSpPr>
        <p:spPr>
          <a:xfrm>
            <a:off x="685801" y="3009900"/>
            <a:ext cx="3771899" cy="2781300"/>
          </a:xfrm>
        </p:spPr>
        <p:txBody>
          <a:bodyPr anchor="t">
            <a:normAutofit/>
          </a:bodyPr>
          <a:lstStyle/>
          <a:p>
            <a:pPr marL="0" indent="0">
              <a:buNone/>
            </a:pPr>
            <a:r>
              <a:rPr lang="zh-TW" sz="1600">
                <a:ea typeface="+mn-lt"/>
                <a:cs typeface="+mn-lt"/>
              </a:rPr>
              <a:t>據說，知名物理學家牛頓（Isaac Newton）在南海公司股價起漲時，曾小賺7,000英鎊，但因抵擋不住南海公司股價持續飆漲的誘惑，又再度進場，最終被割韭菜，慘賠20,000英鎊收場。遭逢此一打擊</a:t>
            </a:r>
            <a:endParaRPr lang="zh-TW" altLang="en-US" sz="1600">
              <a:ea typeface="新細明體" panose="02020500000000000000" pitchFamily="18" charset="-120"/>
              <a:cs typeface="+mn-lt"/>
            </a:endParaRPr>
          </a:p>
          <a:p>
            <a:pPr marL="0" indent="0">
              <a:buNone/>
            </a:pPr>
            <a:r>
              <a:rPr lang="zh-TW" sz="1600">
                <a:ea typeface="+mn-lt"/>
                <a:cs typeface="+mn-lt"/>
              </a:rPr>
              <a:t>牛頓說了一句名言：「我可以預測天體的運行，但無法預測人類的瘋狂。」（I can calculate the motions of heavenly bodies, but not the madness of people） </a:t>
            </a:r>
            <a:endParaRPr lang="zh-TW" altLang="en-US" sz="1600">
              <a:ea typeface="新細明體"/>
              <a:cs typeface="Calibri" panose="020F0502020204030204"/>
            </a:endParaRPr>
          </a:p>
        </p:txBody>
      </p:sp>
      <p:pic>
        <p:nvPicPr>
          <p:cNvPr id="4" name="圖片 3" descr="bf newton0">
            <a:extLst>
              <a:ext uri="{FF2B5EF4-FFF2-40B4-BE49-F238E27FC236}">
                <a16:creationId xmlns:a16="http://schemas.microsoft.com/office/drawing/2014/main" id="{35551C1E-1660-44F5-D5AA-FC9240C7D88B}"/>
              </a:ext>
            </a:extLst>
          </p:cNvPr>
          <p:cNvPicPr>
            <a:picLocks noChangeAspect="1"/>
          </p:cNvPicPr>
          <p:nvPr/>
        </p:nvPicPr>
        <p:blipFill>
          <a:blip r:embed="rId5"/>
          <a:stretch>
            <a:fillRect/>
          </a:stretch>
        </p:blipFill>
        <p:spPr>
          <a:xfrm>
            <a:off x="4838700" y="1244755"/>
            <a:ext cx="5978527" cy="399066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957950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7EDD1B1-BF21-E0D0-46DD-4AD13063F753}"/>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7401C88A-025B-C986-074C-F929E3704911}"/>
              </a:ext>
            </a:extLst>
          </p:cNvPr>
          <p:cNvSpPr>
            <a:spLocks noGrp="1"/>
          </p:cNvSpPr>
          <p:nvPr>
            <p:ph idx="1"/>
          </p:nvPr>
        </p:nvSpPr>
        <p:spPr/>
        <p:txBody>
          <a:bodyPr/>
          <a:lstStyle/>
          <a:p>
            <a:pPr marL="0" indent="0">
              <a:buClr>
                <a:prstClr val="white"/>
              </a:buClr>
              <a:buNone/>
            </a:pPr>
            <a:endParaRPr lang="zh-TW" altLang="en-US" sz="1500">
              <a:ea typeface="新細明體"/>
              <a:cs typeface="Calibri"/>
            </a:endParaRPr>
          </a:p>
          <a:p>
            <a:pPr>
              <a:buClr>
                <a:srgbClr val="FFFFFF"/>
              </a:buClr>
            </a:pPr>
            <a:r>
              <a:rPr lang="zh-TW">
                <a:ea typeface="新細明體"/>
                <a:cs typeface="Calibri"/>
              </a:rPr>
              <a:t>預測市場會造成不必要的投資失利</a:t>
            </a:r>
            <a:endParaRPr lang="en-US" altLang="zh-TW">
              <a:ea typeface="新細明體"/>
              <a:cs typeface="Calibri"/>
            </a:endParaRPr>
          </a:p>
          <a:p>
            <a:pPr>
              <a:buClr>
                <a:srgbClr val="FFFFFF"/>
              </a:buClr>
            </a:pPr>
            <a:r>
              <a:rPr lang="zh-TW" altLang="en-US" dirty="0">
                <a:ea typeface="新細明體"/>
                <a:cs typeface="Calibri"/>
              </a:rPr>
              <a:t> 人們喜歡聽故事勝過科學證據</a:t>
            </a:r>
            <a:endParaRPr lang="zh-TW" dirty="0"/>
          </a:p>
          <a:p>
            <a:pPr>
              <a:buClr>
                <a:srgbClr val="FFFFFF"/>
              </a:buClr>
            </a:pPr>
            <a:r>
              <a:rPr lang="zh-TW" altLang="en-US">
                <a:ea typeface="新細明體"/>
                <a:cs typeface="Calibri"/>
              </a:rPr>
              <a:t>專家</a:t>
            </a:r>
            <a:r>
              <a:rPr lang="zh-TW">
                <a:ea typeface="新細明體"/>
                <a:cs typeface="Calibri"/>
              </a:rPr>
              <a:t>預測的準確度和黑猩猩射飛鏢差不多</a:t>
            </a:r>
            <a:endParaRPr lang="en-US" altLang="zh-TW">
              <a:ea typeface="新細明體"/>
              <a:cs typeface="Calibri"/>
            </a:endParaRPr>
          </a:p>
          <a:p>
            <a:pPr lvl="1">
              <a:buClr>
                <a:srgbClr val="FFFFFF"/>
              </a:buClr>
              <a:buFont typeface="Courier New,monospace"/>
              <a:buChar char="o"/>
            </a:pPr>
            <a:r>
              <a:rPr lang="zh-TW">
                <a:ea typeface="新細明體"/>
                <a:cs typeface="Calibri"/>
              </a:rPr>
              <a:t>雜訊</a:t>
            </a:r>
            <a:endParaRPr lang="en-US" altLang="zh-TW">
              <a:ea typeface="新細明體"/>
              <a:cs typeface="Calibri"/>
            </a:endParaRPr>
          </a:p>
          <a:p>
            <a:pPr lvl="1">
              <a:buClr>
                <a:srgbClr val="FFFFFF"/>
              </a:buClr>
              <a:buFont typeface="Courier New,monospace"/>
              <a:buChar char="o"/>
            </a:pPr>
            <a:r>
              <a:rPr lang="zh-TW">
                <a:ea typeface="新細明體"/>
                <a:cs typeface="Calibri"/>
              </a:rPr>
              <a:t>無知</a:t>
            </a:r>
            <a:endParaRPr lang="en-US" altLang="zh-TW">
              <a:ea typeface="新細明體"/>
              <a:cs typeface="Calibri"/>
            </a:endParaRPr>
          </a:p>
          <a:p>
            <a:pPr>
              <a:buClr>
                <a:srgbClr val="FFFFFF"/>
              </a:buClr>
            </a:pPr>
            <a:endParaRPr lang="zh-TW" altLang="en-US">
              <a:ea typeface="新細明體"/>
              <a:cs typeface="Calibri"/>
            </a:endParaRPr>
          </a:p>
        </p:txBody>
      </p:sp>
      <p:pic>
        <p:nvPicPr>
          <p:cNvPr id="4" name="圖片 3" descr="一張含有 美工圖案, 圖解, 卡通, 圖畫 的圖片&#10;&#10;AI 產生的內容可能不正確。">
            <a:extLst>
              <a:ext uri="{FF2B5EF4-FFF2-40B4-BE49-F238E27FC236}">
                <a16:creationId xmlns:a16="http://schemas.microsoft.com/office/drawing/2014/main" id="{DF15F034-50AB-CB1F-925B-7780C90DE76C}"/>
              </a:ext>
            </a:extLst>
          </p:cNvPr>
          <p:cNvPicPr>
            <a:picLocks noChangeAspect="1"/>
          </p:cNvPicPr>
          <p:nvPr/>
        </p:nvPicPr>
        <p:blipFill>
          <a:blip r:embed="rId3"/>
          <a:stretch>
            <a:fillRect/>
          </a:stretch>
        </p:blipFill>
        <p:spPr>
          <a:xfrm>
            <a:off x="9476528" y="2146775"/>
            <a:ext cx="1348597" cy="1160397"/>
          </a:xfrm>
          <a:prstGeom prst="rect">
            <a:avLst/>
          </a:prstGeom>
        </p:spPr>
      </p:pic>
      <p:pic>
        <p:nvPicPr>
          <p:cNvPr id="5" name="圖片 4" descr="一張含有 卡通, 文字, 圖畫, 動畫卡通 的圖片&#10;&#10;AI 產生的內容可能不正確。">
            <a:extLst>
              <a:ext uri="{FF2B5EF4-FFF2-40B4-BE49-F238E27FC236}">
                <a16:creationId xmlns:a16="http://schemas.microsoft.com/office/drawing/2014/main" id="{FB4E8506-6E63-133F-597B-6EB49DEF8CE1}"/>
              </a:ext>
            </a:extLst>
          </p:cNvPr>
          <p:cNvPicPr>
            <a:picLocks noChangeAspect="1"/>
          </p:cNvPicPr>
          <p:nvPr/>
        </p:nvPicPr>
        <p:blipFill>
          <a:blip r:embed="rId4"/>
          <a:stretch>
            <a:fillRect/>
          </a:stretch>
        </p:blipFill>
        <p:spPr>
          <a:xfrm>
            <a:off x="6477000" y="2975274"/>
            <a:ext cx="2743199" cy="2801565"/>
          </a:xfrm>
          <a:prstGeom prst="rect">
            <a:avLst/>
          </a:prstGeom>
        </p:spPr>
      </p:pic>
      <p:pic>
        <p:nvPicPr>
          <p:cNvPr id="6" name="圖片 5" descr="一張含有 圖畫, 卡通, 圖解, 美工圖案 的圖片&#10;&#10;AI 產生的內容可能不正確。">
            <a:extLst>
              <a:ext uri="{FF2B5EF4-FFF2-40B4-BE49-F238E27FC236}">
                <a16:creationId xmlns:a16="http://schemas.microsoft.com/office/drawing/2014/main" id="{EC887F60-C1E0-40F8-DA94-9F46E37A6F1A}"/>
              </a:ext>
            </a:extLst>
          </p:cNvPr>
          <p:cNvPicPr>
            <a:picLocks noChangeAspect="1"/>
          </p:cNvPicPr>
          <p:nvPr/>
        </p:nvPicPr>
        <p:blipFill>
          <a:blip r:embed="rId5"/>
          <a:stretch>
            <a:fillRect/>
          </a:stretch>
        </p:blipFill>
        <p:spPr>
          <a:xfrm>
            <a:off x="6479005" y="547036"/>
            <a:ext cx="2743200" cy="2194560"/>
          </a:xfrm>
          <a:prstGeom prst="rect">
            <a:avLst/>
          </a:prstGeom>
        </p:spPr>
      </p:pic>
    </p:spTree>
    <p:extLst>
      <p:ext uri="{BB962C8B-B14F-4D97-AF65-F5344CB8AC3E}">
        <p14:creationId xmlns:p14="http://schemas.microsoft.com/office/powerpoint/2010/main" val="2461754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123DF02-F229-635C-C8C5-604599831C62}"/>
              </a:ext>
            </a:extLst>
          </p:cNvPr>
          <p:cNvSpPr>
            <a:spLocks noGrp="1"/>
          </p:cNvSpPr>
          <p:nvPr>
            <p:ph type="title"/>
          </p:nvPr>
        </p:nvSpPr>
        <p:spPr/>
        <p:txBody>
          <a:bodyPr/>
          <a:lstStyle/>
          <a:p>
            <a:r>
              <a:rPr lang="zh-TW">
                <a:cs typeface="Calibri Light"/>
              </a:rPr>
              <a:t>投資策略</a:t>
            </a:r>
            <a:endParaRPr lang="zh-TW">
              <a:solidFill>
                <a:srgbClr val="000000"/>
              </a:solidFill>
              <a:cs typeface="Calibri Light"/>
            </a:endParaRPr>
          </a:p>
        </p:txBody>
      </p:sp>
      <p:sp>
        <p:nvSpPr>
          <p:cNvPr id="5" name="內容版面配置區 4">
            <a:extLst>
              <a:ext uri="{FF2B5EF4-FFF2-40B4-BE49-F238E27FC236}">
                <a16:creationId xmlns:a16="http://schemas.microsoft.com/office/drawing/2014/main" id="{9E14E481-7BCB-FE6E-2BBA-5EAB38849AB2}"/>
              </a:ext>
            </a:extLst>
          </p:cNvPr>
          <p:cNvSpPr>
            <a:spLocks noGrp="1"/>
          </p:cNvSpPr>
          <p:nvPr>
            <p:ph idx="1"/>
          </p:nvPr>
        </p:nvSpPr>
        <p:spPr/>
        <p:txBody>
          <a:bodyPr>
            <a:normAutofit lnSpcReduction="10000"/>
          </a:bodyPr>
          <a:lstStyle/>
          <a:p>
            <a:r>
              <a:rPr lang="zh-TW" altLang="en-US">
                <a:ea typeface="新細明體"/>
                <a:cs typeface="Calibri"/>
              </a:rPr>
              <a:t>投資時承擔獨利風險，無法獲得報酬</a:t>
            </a:r>
          </a:p>
          <a:p>
            <a:pPr>
              <a:buClr>
                <a:srgbClr val="FFFFFF"/>
              </a:buClr>
            </a:pPr>
            <a:r>
              <a:rPr lang="zh-TW" altLang="en-US">
                <a:ea typeface="新細明體"/>
                <a:cs typeface="Calibri"/>
              </a:rPr>
              <a:t>分散風險的好處就是將無法帶來正報酬的獨立風險消滅掉</a:t>
            </a:r>
          </a:p>
          <a:p>
            <a:pPr>
              <a:buClr>
                <a:srgbClr val="FFFFFF"/>
              </a:buClr>
            </a:pPr>
            <a:r>
              <a:rPr lang="zh-TW" altLang="en-US">
                <a:ea typeface="新細明體"/>
                <a:cs typeface="Calibri"/>
              </a:rPr>
              <a:t>1950~2009存在於美國市場的公司已經有80%在2010年前消失，每10.5年有50%公司會消失</a:t>
            </a:r>
          </a:p>
          <a:p>
            <a:pPr>
              <a:buClr>
                <a:srgbClr val="FFFFFF"/>
              </a:buClr>
            </a:pPr>
            <a:r>
              <a:rPr lang="zh-TW" altLang="en-US">
                <a:ea typeface="新細明體"/>
                <a:cs typeface="Calibri"/>
              </a:rPr>
              <a:t>台灣50指數ETF，掛牌二十年累積總報酬約550%換算下來年平均報酬是9.8%</a:t>
            </a:r>
          </a:p>
          <a:p>
            <a:pPr>
              <a:buClr>
                <a:srgbClr val="FFFFFF"/>
              </a:buClr>
            </a:pPr>
            <a:r>
              <a:rPr lang="zh-TW" altLang="en-US">
                <a:ea typeface="新細明體"/>
                <a:cs typeface="Calibri"/>
              </a:rPr>
              <a:t>72法則計算以股市年報酬9%，72/9 = 8  ，資產每八年翻一次40年翻五次，投資100萬40年成長3200萬</a:t>
            </a:r>
          </a:p>
          <a:p>
            <a:pPr>
              <a:buClr>
                <a:srgbClr val="FFFFFF"/>
              </a:buClr>
            </a:pPr>
            <a:r>
              <a:rPr lang="zh-TW" altLang="en-US">
                <a:ea typeface="新細明體"/>
                <a:cs typeface="Calibri"/>
              </a:rPr>
              <a:t>債券投資用以資產配置，而非猜測利率走勢</a:t>
            </a:r>
          </a:p>
          <a:p>
            <a:pPr>
              <a:buClr>
                <a:srgbClr val="FFFFFF"/>
              </a:buClr>
            </a:pPr>
            <a:r>
              <a:rPr lang="zh-TW" altLang="en-US">
                <a:ea typeface="新細明體"/>
                <a:cs typeface="Calibri"/>
              </a:rPr>
              <a:t>研究表示主動型基金</a:t>
            </a:r>
          </a:p>
          <a:p>
            <a:pPr lvl="1">
              <a:buClr>
                <a:srgbClr val="FFFFFF"/>
              </a:buClr>
              <a:buFont typeface="Courier New"/>
              <a:buChar char="o"/>
            </a:pPr>
            <a:r>
              <a:rPr lang="zh-TW" altLang="en-US">
                <a:ea typeface="新細明體"/>
                <a:cs typeface="Calibri"/>
              </a:rPr>
              <a:t>2017~2021年沒有任何主動股票或債券基金能夠每年打敗相對應的市場指數報酬</a:t>
            </a:r>
          </a:p>
          <a:p>
            <a:pPr lvl="1">
              <a:buClr>
                <a:srgbClr val="FFFFFF"/>
              </a:buClr>
              <a:buFont typeface="Courier New"/>
              <a:buChar char="o"/>
            </a:pPr>
            <a:r>
              <a:rPr lang="zh-TW" altLang="en-US">
                <a:ea typeface="新細明體"/>
                <a:cs typeface="Calibri"/>
              </a:rPr>
              <a:t> 2132檔股票基金只有1%表現可以每年保持在前50%</a:t>
            </a:r>
            <a:endParaRPr lang="zh-TW"/>
          </a:p>
        </p:txBody>
      </p:sp>
      <p:graphicFrame>
        <p:nvGraphicFramePr>
          <p:cNvPr id="4" name="表格 3">
            <a:extLst>
              <a:ext uri="{FF2B5EF4-FFF2-40B4-BE49-F238E27FC236}">
                <a16:creationId xmlns:a16="http://schemas.microsoft.com/office/drawing/2014/main" id="{6F19F2A7-C7DA-4452-A673-DAE4D7E12B25}"/>
              </a:ext>
            </a:extLst>
          </p:cNvPr>
          <p:cNvGraphicFramePr>
            <a:graphicFrameLocks noGrp="1"/>
          </p:cNvGraphicFramePr>
          <p:nvPr>
            <p:extLst>
              <p:ext uri="{D42A27DB-BD31-4B8C-83A1-F6EECF244321}">
                <p14:modId xmlns:p14="http://schemas.microsoft.com/office/powerpoint/2010/main" val="4166233427"/>
              </p:ext>
            </p:extLst>
          </p:nvPr>
        </p:nvGraphicFramePr>
        <p:xfrm>
          <a:off x="7116792" y="258792"/>
          <a:ext cx="4846568" cy="2333565"/>
        </p:xfrm>
        <a:graphic>
          <a:graphicData uri="http://schemas.openxmlformats.org/drawingml/2006/table">
            <a:tbl>
              <a:tblPr bandRow="1">
                <a:tableStyleId>{5C22544A-7EE6-4342-B048-85BDC9FD1C3A}</a:tableStyleId>
              </a:tblPr>
              <a:tblGrid>
                <a:gridCol w="1211642">
                  <a:extLst>
                    <a:ext uri="{9D8B030D-6E8A-4147-A177-3AD203B41FA5}">
                      <a16:colId xmlns:a16="http://schemas.microsoft.com/office/drawing/2014/main" val="2324390440"/>
                    </a:ext>
                  </a:extLst>
                </a:gridCol>
                <a:gridCol w="1211642">
                  <a:extLst>
                    <a:ext uri="{9D8B030D-6E8A-4147-A177-3AD203B41FA5}">
                      <a16:colId xmlns:a16="http://schemas.microsoft.com/office/drawing/2014/main" val="3726759002"/>
                    </a:ext>
                  </a:extLst>
                </a:gridCol>
                <a:gridCol w="1211642">
                  <a:extLst>
                    <a:ext uri="{9D8B030D-6E8A-4147-A177-3AD203B41FA5}">
                      <a16:colId xmlns:a16="http://schemas.microsoft.com/office/drawing/2014/main" val="30724758"/>
                    </a:ext>
                  </a:extLst>
                </a:gridCol>
                <a:gridCol w="1211642">
                  <a:extLst>
                    <a:ext uri="{9D8B030D-6E8A-4147-A177-3AD203B41FA5}">
                      <a16:colId xmlns:a16="http://schemas.microsoft.com/office/drawing/2014/main" val="2597501011"/>
                    </a:ext>
                  </a:extLst>
                </a:gridCol>
              </a:tblGrid>
              <a:tr h="801851">
                <a:tc>
                  <a:txBody>
                    <a:bodyPr/>
                    <a:lstStyle/>
                    <a:p>
                      <a:r>
                        <a:rPr lang="zh-TW" altLang="en-US">
                          <a:solidFill>
                            <a:schemeClr val="tx1"/>
                          </a:solidFill>
                        </a:rPr>
                        <a:t>年收益率 </a:t>
                      </a:r>
                      <a:r>
                        <a:rPr lang="en-US" altLang="zh-TW" dirty="0">
                          <a:solidFill>
                            <a:schemeClr val="tx1"/>
                          </a:solidFill>
                        </a:rPr>
                        <a:t>(%)</a:t>
                      </a:r>
                    </a:p>
                  </a:txBody>
                  <a:tcPr anchor="ctr">
                    <a:lnL>
                      <a:noFill/>
                    </a:lnL>
                    <a:lnR>
                      <a:noFill/>
                    </a:lnR>
                    <a:lnT>
                      <a:noFill/>
                    </a:lnT>
                    <a:lnB>
                      <a:noFill/>
                    </a:lnB>
                    <a:solidFill>
                      <a:schemeClr val="bg2">
                        <a:lumMod val="40000"/>
                        <a:lumOff val="60000"/>
                      </a:schemeClr>
                    </a:solidFill>
                  </a:tcPr>
                </a:tc>
                <a:tc>
                  <a:txBody>
                    <a:bodyPr/>
                    <a:lstStyle/>
                    <a:p>
                      <a:r>
                        <a:rPr lang="zh-TW" altLang="en-US">
                          <a:solidFill>
                            <a:schemeClr val="tx1"/>
                          </a:solidFill>
                        </a:rPr>
                        <a:t>翻倍時間 </a:t>
                      </a:r>
                      <a:r>
                        <a:rPr lang="en-US" altLang="zh-TW" dirty="0">
                          <a:solidFill>
                            <a:schemeClr val="tx1"/>
                          </a:solidFill>
                        </a:rPr>
                        <a:t>(</a:t>
                      </a:r>
                      <a:r>
                        <a:rPr lang="zh-TW" altLang="en-US">
                          <a:solidFill>
                            <a:schemeClr val="tx1"/>
                          </a:solidFill>
                        </a:rPr>
                        <a:t>年</a:t>
                      </a:r>
                      <a:r>
                        <a:rPr lang="en-US" altLang="zh-TW" dirty="0">
                          <a:solidFill>
                            <a:schemeClr val="tx1"/>
                          </a:solidFill>
                        </a:rPr>
                        <a:t>)</a:t>
                      </a:r>
                    </a:p>
                  </a:txBody>
                  <a:tcPr anchor="ctr">
                    <a:lnL>
                      <a:noFill/>
                    </a:lnL>
                    <a:lnR>
                      <a:noFill/>
                    </a:lnR>
                    <a:lnT>
                      <a:noFill/>
                    </a:lnT>
                    <a:lnB>
                      <a:noFill/>
                    </a:lnB>
                    <a:solidFill>
                      <a:schemeClr val="bg2">
                        <a:lumMod val="40000"/>
                        <a:lumOff val="60000"/>
                      </a:schemeClr>
                    </a:solidFill>
                  </a:tcPr>
                </a:tc>
                <a:tc>
                  <a:txBody>
                    <a:bodyPr/>
                    <a:lstStyle/>
                    <a:p>
                      <a:r>
                        <a:rPr lang="en-US" altLang="zh-TW" dirty="0">
                          <a:solidFill>
                            <a:schemeClr val="tx1"/>
                          </a:solidFill>
                        </a:rPr>
                        <a:t>40</a:t>
                      </a:r>
                      <a:r>
                        <a:rPr lang="zh-TW" altLang="en-US">
                          <a:solidFill>
                            <a:schemeClr val="tx1"/>
                          </a:solidFill>
                        </a:rPr>
                        <a:t>年後的資金翻倍次數</a:t>
                      </a:r>
                    </a:p>
                  </a:txBody>
                  <a:tcPr anchor="ctr">
                    <a:lnL>
                      <a:noFill/>
                    </a:lnL>
                    <a:lnR>
                      <a:noFill/>
                    </a:lnR>
                    <a:lnT>
                      <a:noFill/>
                    </a:lnT>
                    <a:lnB>
                      <a:noFill/>
                    </a:lnB>
                    <a:solidFill>
                      <a:schemeClr val="bg2">
                        <a:lumMod val="40000"/>
                        <a:lumOff val="60000"/>
                      </a:schemeClr>
                    </a:solidFill>
                  </a:tcPr>
                </a:tc>
                <a:tc>
                  <a:txBody>
                    <a:bodyPr/>
                    <a:lstStyle/>
                    <a:p>
                      <a:r>
                        <a:rPr lang="en-US" altLang="zh-TW" dirty="0">
                          <a:solidFill>
                            <a:schemeClr val="tx1"/>
                          </a:solidFill>
                        </a:rPr>
                        <a:t>40</a:t>
                      </a:r>
                      <a:r>
                        <a:rPr lang="zh-TW" altLang="en-US">
                          <a:solidFill>
                            <a:schemeClr val="tx1"/>
                          </a:solidFill>
                        </a:rPr>
                        <a:t>年後的估算資金 </a:t>
                      </a:r>
                      <a:r>
                        <a:rPr lang="en-US" altLang="zh-TW" dirty="0">
                          <a:solidFill>
                            <a:schemeClr val="tx1"/>
                          </a:solidFill>
                        </a:rPr>
                        <a:t>(</a:t>
                      </a:r>
                      <a:r>
                        <a:rPr lang="zh-TW" altLang="en-US">
                          <a:solidFill>
                            <a:schemeClr val="tx1"/>
                          </a:solidFill>
                        </a:rPr>
                        <a:t>百萬</a:t>
                      </a:r>
                      <a:r>
                        <a:rPr lang="en-US" altLang="zh-TW" dirty="0">
                          <a:solidFill>
                            <a:schemeClr val="tx1"/>
                          </a:solidFill>
                        </a:rPr>
                        <a:t>)</a:t>
                      </a:r>
                    </a:p>
                  </a:txBody>
                  <a:tcPr anchor="ctr">
                    <a:lnL>
                      <a:noFill/>
                    </a:lnL>
                    <a:lnR>
                      <a:noFill/>
                    </a:lnR>
                    <a:lnT>
                      <a:noFill/>
                    </a:lnT>
                    <a:lnB>
                      <a:noFill/>
                    </a:lnB>
                    <a:solidFill>
                      <a:schemeClr val="bg2">
                        <a:lumMod val="40000"/>
                        <a:lumOff val="60000"/>
                      </a:schemeClr>
                    </a:solidFill>
                  </a:tcPr>
                </a:tc>
                <a:extLst>
                  <a:ext uri="{0D108BD9-81ED-4DB2-BD59-A6C34878D82A}">
                    <a16:rowId xmlns:a16="http://schemas.microsoft.com/office/drawing/2014/main" val="2779738928"/>
                  </a:ext>
                </a:extLst>
              </a:tr>
              <a:tr h="413325">
                <a:tc>
                  <a:txBody>
                    <a:bodyPr/>
                    <a:lstStyle/>
                    <a:p>
                      <a:r>
                        <a:rPr lang="en-US" altLang="zh-TW" dirty="0">
                          <a:solidFill>
                            <a:schemeClr val="tx1"/>
                          </a:solidFill>
                        </a:rPr>
                        <a:t>6%</a:t>
                      </a:r>
                    </a:p>
                  </a:txBody>
                  <a:tcPr anchor="ctr">
                    <a:lnL>
                      <a:noFill/>
                    </a:lnL>
                    <a:lnR>
                      <a:noFill/>
                    </a:lnR>
                    <a:lnT>
                      <a:noFill/>
                    </a:lnT>
                    <a:lnB>
                      <a:noFill/>
                    </a:lnB>
                    <a:solidFill>
                      <a:schemeClr val="bg2">
                        <a:lumMod val="40000"/>
                        <a:lumOff val="60000"/>
                      </a:schemeClr>
                    </a:solidFill>
                  </a:tcPr>
                </a:tc>
                <a:tc>
                  <a:txBody>
                    <a:bodyPr/>
                    <a:lstStyle/>
                    <a:p>
                      <a:r>
                        <a:rPr lang="en-US" altLang="zh-TW" dirty="0">
                          <a:solidFill>
                            <a:schemeClr val="tx1"/>
                          </a:solidFill>
                        </a:rPr>
                        <a:t>12</a:t>
                      </a:r>
                      <a:r>
                        <a:rPr lang="zh-TW" altLang="en-US">
                          <a:solidFill>
                            <a:schemeClr val="tx1"/>
                          </a:solidFill>
                        </a:rPr>
                        <a:t>年</a:t>
                      </a:r>
                    </a:p>
                  </a:txBody>
                  <a:tcPr anchor="ctr">
                    <a:lnL>
                      <a:noFill/>
                    </a:lnL>
                    <a:lnR>
                      <a:noFill/>
                    </a:lnR>
                    <a:lnT>
                      <a:noFill/>
                    </a:lnT>
                    <a:lnB>
                      <a:noFill/>
                    </a:lnB>
                    <a:solidFill>
                      <a:schemeClr val="bg2">
                        <a:lumMod val="40000"/>
                        <a:lumOff val="60000"/>
                      </a:schemeClr>
                    </a:solidFill>
                  </a:tcPr>
                </a:tc>
                <a:tc>
                  <a:txBody>
                    <a:bodyPr/>
                    <a:lstStyle/>
                    <a:p>
                      <a:r>
                        <a:rPr lang="zh-TW" altLang="en-US">
                          <a:solidFill>
                            <a:schemeClr val="tx1"/>
                          </a:solidFill>
                        </a:rPr>
                        <a:t>約</a:t>
                      </a:r>
                      <a:r>
                        <a:rPr lang="en-US" altLang="zh-TW" dirty="0">
                          <a:solidFill>
                            <a:schemeClr val="tx1"/>
                          </a:solidFill>
                        </a:rPr>
                        <a:t>3.33</a:t>
                      </a:r>
                      <a:r>
                        <a:rPr lang="zh-TW" altLang="en-US">
                          <a:solidFill>
                            <a:schemeClr val="tx1"/>
                          </a:solidFill>
                        </a:rPr>
                        <a:t>次</a:t>
                      </a:r>
                    </a:p>
                  </a:txBody>
                  <a:tcPr anchor="ctr">
                    <a:lnL>
                      <a:noFill/>
                    </a:lnL>
                    <a:lnR>
                      <a:noFill/>
                    </a:lnR>
                    <a:lnT>
                      <a:noFill/>
                    </a:lnT>
                    <a:lnB>
                      <a:noFill/>
                    </a:lnB>
                    <a:solidFill>
                      <a:schemeClr val="bg2">
                        <a:lumMod val="40000"/>
                        <a:lumOff val="60000"/>
                      </a:schemeClr>
                    </a:solidFill>
                  </a:tcPr>
                </a:tc>
                <a:tc>
                  <a:txBody>
                    <a:bodyPr/>
                    <a:lstStyle/>
                    <a:p>
                      <a:r>
                        <a:rPr lang="zh-TW" altLang="en-US">
                          <a:solidFill>
                            <a:schemeClr val="tx1"/>
                          </a:solidFill>
                        </a:rPr>
                        <a:t>約</a:t>
                      </a:r>
                      <a:r>
                        <a:rPr lang="en-US" altLang="zh-TW" dirty="0">
                          <a:solidFill>
                            <a:schemeClr val="tx1"/>
                          </a:solidFill>
                        </a:rPr>
                        <a:t>15.59</a:t>
                      </a:r>
                      <a:r>
                        <a:rPr lang="zh-TW" altLang="en-US">
                          <a:solidFill>
                            <a:schemeClr val="tx1"/>
                          </a:solidFill>
                        </a:rPr>
                        <a:t>百萬</a:t>
                      </a:r>
                    </a:p>
                  </a:txBody>
                  <a:tcPr anchor="ctr">
                    <a:lnL>
                      <a:noFill/>
                    </a:lnL>
                    <a:lnR>
                      <a:noFill/>
                    </a:lnR>
                    <a:lnT>
                      <a:noFill/>
                    </a:lnT>
                    <a:lnB>
                      <a:noFill/>
                    </a:lnB>
                    <a:solidFill>
                      <a:schemeClr val="bg2">
                        <a:lumMod val="40000"/>
                        <a:lumOff val="60000"/>
                      </a:schemeClr>
                    </a:solidFill>
                  </a:tcPr>
                </a:tc>
                <a:extLst>
                  <a:ext uri="{0D108BD9-81ED-4DB2-BD59-A6C34878D82A}">
                    <a16:rowId xmlns:a16="http://schemas.microsoft.com/office/drawing/2014/main" val="3624609926"/>
                  </a:ext>
                </a:extLst>
              </a:tr>
              <a:tr h="297594">
                <a:tc>
                  <a:txBody>
                    <a:bodyPr/>
                    <a:lstStyle/>
                    <a:p>
                      <a:r>
                        <a:rPr lang="en-US" altLang="zh-TW" dirty="0">
                          <a:solidFill>
                            <a:schemeClr val="tx1"/>
                          </a:solidFill>
                        </a:rPr>
                        <a:t>9%</a:t>
                      </a:r>
                    </a:p>
                  </a:txBody>
                  <a:tcPr anchor="ctr">
                    <a:lnL>
                      <a:noFill/>
                    </a:lnL>
                    <a:lnR>
                      <a:noFill/>
                    </a:lnR>
                    <a:lnT>
                      <a:noFill/>
                    </a:lnT>
                    <a:lnB>
                      <a:noFill/>
                    </a:lnB>
                    <a:solidFill>
                      <a:schemeClr val="bg2">
                        <a:lumMod val="40000"/>
                        <a:lumOff val="60000"/>
                      </a:schemeClr>
                    </a:solidFill>
                  </a:tcPr>
                </a:tc>
                <a:tc>
                  <a:txBody>
                    <a:bodyPr/>
                    <a:lstStyle/>
                    <a:p>
                      <a:r>
                        <a:rPr lang="en-US" altLang="zh-TW" dirty="0">
                          <a:solidFill>
                            <a:schemeClr val="tx1"/>
                          </a:solidFill>
                        </a:rPr>
                        <a:t>8</a:t>
                      </a:r>
                      <a:r>
                        <a:rPr lang="zh-TW" altLang="en-US">
                          <a:solidFill>
                            <a:schemeClr val="tx1"/>
                          </a:solidFill>
                        </a:rPr>
                        <a:t>年</a:t>
                      </a:r>
                    </a:p>
                  </a:txBody>
                  <a:tcPr anchor="ctr">
                    <a:lnL>
                      <a:noFill/>
                    </a:lnL>
                    <a:lnR>
                      <a:noFill/>
                    </a:lnR>
                    <a:lnT>
                      <a:noFill/>
                    </a:lnT>
                    <a:lnB>
                      <a:noFill/>
                    </a:lnB>
                    <a:solidFill>
                      <a:schemeClr val="bg2">
                        <a:lumMod val="40000"/>
                        <a:lumOff val="60000"/>
                      </a:schemeClr>
                    </a:solidFill>
                  </a:tcPr>
                </a:tc>
                <a:tc>
                  <a:txBody>
                    <a:bodyPr/>
                    <a:lstStyle/>
                    <a:p>
                      <a:r>
                        <a:rPr lang="zh-TW" altLang="en-US">
                          <a:solidFill>
                            <a:schemeClr val="tx1"/>
                          </a:solidFill>
                        </a:rPr>
                        <a:t>約</a:t>
                      </a:r>
                      <a:r>
                        <a:rPr lang="en-US" altLang="zh-TW" dirty="0">
                          <a:solidFill>
                            <a:schemeClr val="tx1"/>
                          </a:solidFill>
                        </a:rPr>
                        <a:t>5</a:t>
                      </a:r>
                      <a:r>
                        <a:rPr lang="zh-TW" altLang="en-US">
                          <a:solidFill>
                            <a:schemeClr val="tx1"/>
                          </a:solidFill>
                        </a:rPr>
                        <a:t>次</a:t>
                      </a:r>
                    </a:p>
                  </a:txBody>
                  <a:tcPr anchor="ctr">
                    <a:lnL>
                      <a:noFill/>
                    </a:lnL>
                    <a:lnR>
                      <a:noFill/>
                    </a:lnR>
                    <a:lnT>
                      <a:noFill/>
                    </a:lnT>
                    <a:lnB>
                      <a:noFill/>
                    </a:lnB>
                    <a:solidFill>
                      <a:schemeClr val="bg2">
                        <a:lumMod val="40000"/>
                        <a:lumOff val="60000"/>
                      </a:schemeClr>
                    </a:solidFill>
                  </a:tcPr>
                </a:tc>
                <a:tc>
                  <a:txBody>
                    <a:bodyPr/>
                    <a:lstStyle/>
                    <a:p>
                      <a:r>
                        <a:rPr lang="zh-TW" altLang="en-US">
                          <a:solidFill>
                            <a:schemeClr val="tx1"/>
                          </a:solidFill>
                        </a:rPr>
                        <a:t>約</a:t>
                      </a:r>
                      <a:r>
                        <a:rPr lang="en-US" altLang="zh-TW" dirty="0">
                          <a:solidFill>
                            <a:schemeClr val="tx1"/>
                          </a:solidFill>
                        </a:rPr>
                        <a:t>32</a:t>
                      </a:r>
                      <a:r>
                        <a:rPr lang="zh-TW" altLang="en-US">
                          <a:solidFill>
                            <a:schemeClr val="tx1"/>
                          </a:solidFill>
                        </a:rPr>
                        <a:t>百萬</a:t>
                      </a:r>
                    </a:p>
                  </a:txBody>
                  <a:tcPr anchor="ctr">
                    <a:lnL>
                      <a:noFill/>
                    </a:lnL>
                    <a:lnR>
                      <a:noFill/>
                    </a:lnR>
                    <a:lnT>
                      <a:noFill/>
                    </a:lnT>
                    <a:lnB>
                      <a:noFill/>
                    </a:lnB>
                    <a:solidFill>
                      <a:schemeClr val="bg2">
                        <a:lumMod val="40000"/>
                        <a:lumOff val="60000"/>
                      </a:schemeClr>
                    </a:solidFill>
                  </a:tcPr>
                </a:tc>
                <a:extLst>
                  <a:ext uri="{0D108BD9-81ED-4DB2-BD59-A6C34878D82A}">
                    <a16:rowId xmlns:a16="http://schemas.microsoft.com/office/drawing/2014/main" val="2376392430"/>
                  </a:ext>
                </a:extLst>
              </a:tr>
              <a:tr h="413325">
                <a:tc>
                  <a:txBody>
                    <a:bodyPr/>
                    <a:lstStyle/>
                    <a:p>
                      <a:r>
                        <a:rPr lang="en-US" altLang="zh-TW" dirty="0">
                          <a:solidFill>
                            <a:schemeClr val="tx1"/>
                          </a:solidFill>
                        </a:rPr>
                        <a:t>12%</a:t>
                      </a:r>
                    </a:p>
                  </a:txBody>
                  <a:tcPr anchor="ctr">
                    <a:lnL>
                      <a:noFill/>
                    </a:lnL>
                    <a:lnR>
                      <a:noFill/>
                    </a:lnR>
                    <a:lnT>
                      <a:noFill/>
                    </a:lnT>
                    <a:lnB>
                      <a:noFill/>
                    </a:lnB>
                    <a:solidFill>
                      <a:schemeClr val="bg2">
                        <a:lumMod val="40000"/>
                        <a:lumOff val="60000"/>
                      </a:schemeClr>
                    </a:solidFill>
                  </a:tcPr>
                </a:tc>
                <a:tc>
                  <a:txBody>
                    <a:bodyPr/>
                    <a:lstStyle/>
                    <a:p>
                      <a:r>
                        <a:rPr lang="en-US" altLang="zh-TW" dirty="0">
                          <a:solidFill>
                            <a:schemeClr val="tx1"/>
                          </a:solidFill>
                        </a:rPr>
                        <a:t>6</a:t>
                      </a:r>
                      <a:r>
                        <a:rPr lang="zh-TW" altLang="en-US">
                          <a:solidFill>
                            <a:schemeClr val="tx1"/>
                          </a:solidFill>
                        </a:rPr>
                        <a:t>年</a:t>
                      </a:r>
                    </a:p>
                  </a:txBody>
                  <a:tcPr anchor="ctr">
                    <a:lnL>
                      <a:noFill/>
                    </a:lnL>
                    <a:lnR>
                      <a:noFill/>
                    </a:lnR>
                    <a:lnT>
                      <a:noFill/>
                    </a:lnT>
                    <a:lnB>
                      <a:noFill/>
                    </a:lnB>
                    <a:solidFill>
                      <a:schemeClr val="bg2">
                        <a:lumMod val="40000"/>
                        <a:lumOff val="60000"/>
                      </a:schemeClr>
                    </a:solidFill>
                  </a:tcPr>
                </a:tc>
                <a:tc>
                  <a:txBody>
                    <a:bodyPr/>
                    <a:lstStyle/>
                    <a:p>
                      <a:r>
                        <a:rPr lang="zh-TW" altLang="en-US">
                          <a:solidFill>
                            <a:schemeClr val="tx1"/>
                          </a:solidFill>
                        </a:rPr>
                        <a:t>約</a:t>
                      </a:r>
                      <a:r>
                        <a:rPr lang="en-US" altLang="zh-TW" dirty="0">
                          <a:solidFill>
                            <a:schemeClr val="tx1"/>
                          </a:solidFill>
                        </a:rPr>
                        <a:t>6.67</a:t>
                      </a:r>
                      <a:r>
                        <a:rPr lang="zh-TW" altLang="en-US">
                          <a:solidFill>
                            <a:schemeClr val="tx1"/>
                          </a:solidFill>
                        </a:rPr>
                        <a:t>次</a:t>
                      </a:r>
                    </a:p>
                  </a:txBody>
                  <a:tcPr anchor="ctr">
                    <a:lnL>
                      <a:noFill/>
                    </a:lnL>
                    <a:lnR>
                      <a:noFill/>
                    </a:lnR>
                    <a:lnT>
                      <a:noFill/>
                    </a:lnT>
                    <a:lnB>
                      <a:noFill/>
                    </a:lnB>
                    <a:solidFill>
                      <a:schemeClr val="bg2">
                        <a:lumMod val="40000"/>
                        <a:lumOff val="60000"/>
                      </a:schemeClr>
                    </a:solidFill>
                  </a:tcPr>
                </a:tc>
                <a:tc>
                  <a:txBody>
                    <a:bodyPr/>
                    <a:lstStyle/>
                    <a:p>
                      <a:r>
                        <a:rPr lang="zh-TW" altLang="en-US">
                          <a:solidFill>
                            <a:schemeClr val="tx1"/>
                          </a:solidFill>
                        </a:rPr>
                        <a:t>約1億</a:t>
                      </a:r>
                      <a:endParaRPr lang="en-US" altLang="zh-TW">
                        <a:solidFill>
                          <a:schemeClr val="tx1"/>
                        </a:solidFill>
                      </a:endParaRPr>
                    </a:p>
                  </a:txBody>
                  <a:tcPr anchor="ctr">
                    <a:lnL>
                      <a:noFill/>
                    </a:lnL>
                    <a:lnR>
                      <a:noFill/>
                    </a:lnR>
                    <a:lnT>
                      <a:noFill/>
                    </a:lnT>
                    <a:lnB>
                      <a:noFill/>
                    </a:lnB>
                    <a:solidFill>
                      <a:schemeClr val="bg2">
                        <a:lumMod val="40000"/>
                        <a:lumOff val="60000"/>
                      </a:schemeClr>
                    </a:solidFill>
                  </a:tcPr>
                </a:tc>
                <a:extLst>
                  <a:ext uri="{0D108BD9-81ED-4DB2-BD59-A6C34878D82A}">
                    <a16:rowId xmlns:a16="http://schemas.microsoft.com/office/drawing/2014/main" val="4244454781"/>
                  </a:ext>
                </a:extLst>
              </a:tr>
            </a:tbl>
          </a:graphicData>
        </a:graphic>
      </p:graphicFrame>
    </p:spTree>
    <p:extLst>
      <p:ext uri="{BB962C8B-B14F-4D97-AF65-F5344CB8AC3E}">
        <p14:creationId xmlns:p14="http://schemas.microsoft.com/office/powerpoint/2010/main" val="10493410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0D2A26A-D93E-D89E-ECBC-7DE34B5AE63D}"/>
              </a:ext>
            </a:extLst>
          </p:cNvPr>
          <p:cNvSpPr>
            <a:spLocks noGrp="1"/>
          </p:cNvSpPr>
          <p:nvPr>
            <p:ph type="title"/>
          </p:nvPr>
        </p:nvSpPr>
        <p:spPr/>
        <p:txBody>
          <a:bodyPr/>
          <a:lstStyle/>
          <a:p>
            <a:endParaRPr lang="zh-TW" altLang="en-US"/>
          </a:p>
        </p:txBody>
      </p:sp>
      <p:pic>
        <p:nvPicPr>
          <p:cNvPr id="4" name="內容版面配置區 3" descr="一張含有 文字, 圖表, 繪圖, 螢幕擷取畫面 的圖片&#10;&#10;AI 產生的內容可能不正確。">
            <a:extLst>
              <a:ext uri="{FF2B5EF4-FFF2-40B4-BE49-F238E27FC236}">
                <a16:creationId xmlns:a16="http://schemas.microsoft.com/office/drawing/2014/main" id="{B1AE2FA0-648E-5BC0-5990-7501F6EB0298}"/>
              </a:ext>
            </a:extLst>
          </p:cNvPr>
          <p:cNvPicPr>
            <a:picLocks noGrp="1" noChangeAspect="1"/>
          </p:cNvPicPr>
          <p:nvPr>
            <p:ph idx="1"/>
          </p:nvPr>
        </p:nvPicPr>
        <p:blipFill>
          <a:blip r:embed="rId3"/>
          <a:stretch>
            <a:fillRect/>
          </a:stretch>
        </p:blipFill>
        <p:spPr>
          <a:xfrm>
            <a:off x="688956" y="607181"/>
            <a:ext cx="9896514" cy="5227561"/>
          </a:xfrm>
        </p:spPr>
      </p:pic>
    </p:spTree>
    <p:extLst>
      <p:ext uri="{BB962C8B-B14F-4D97-AF65-F5344CB8AC3E}">
        <p14:creationId xmlns:p14="http://schemas.microsoft.com/office/powerpoint/2010/main" val="3052735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F10FE3F-BBE7-D76A-3418-3AB34E1EE779}"/>
              </a:ext>
            </a:extLst>
          </p:cNvPr>
          <p:cNvSpPr>
            <a:spLocks noGrp="1"/>
          </p:cNvSpPr>
          <p:nvPr>
            <p:ph type="title"/>
          </p:nvPr>
        </p:nvSpPr>
        <p:spPr>
          <a:xfrm>
            <a:off x="685801" y="609600"/>
            <a:ext cx="5219699" cy="1456267"/>
          </a:xfrm>
        </p:spPr>
        <p:txBody>
          <a:bodyPr>
            <a:normAutofit/>
          </a:bodyPr>
          <a:lstStyle/>
          <a:p>
            <a:endParaRPr lang="zh-TW" altLang="en-US"/>
          </a:p>
        </p:txBody>
      </p:sp>
      <p:pic>
        <p:nvPicPr>
          <p:cNvPr id="9" name="內容版面配置區 8" descr="一張含有 文字, 螢幕擷取畫面, 繪圖, 圖表 的圖片&#10;&#10;AI 產生的內容可能不正確。">
            <a:extLst>
              <a:ext uri="{FF2B5EF4-FFF2-40B4-BE49-F238E27FC236}">
                <a16:creationId xmlns:a16="http://schemas.microsoft.com/office/drawing/2014/main" id="{78794959-424C-BBE7-2589-1E22B579A97A}"/>
              </a:ext>
            </a:extLst>
          </p:cNvPr>
          <p:cNvPicPr>
            <a:picLocks noGrp="1" noChangeAspect="1"/>
          </p:cNvPicPr>
          <p:nvPr>
            <p:ph idx="1"/>
          </p:nvPr>
        </p:nvPicPr>
        <p:blipFill>
          <a:blip r:embed="rId4"/>
          <a:stretch>
            <a:fillRect/>
          </a:stretch>
        </p:blipFill>
        <p:spPr>
          <a:xfrm>
            <a:off x="686910" y="603690"/>
            <a:ext cx="11020602" cy="4842453"/>
          </a:xfrm>
        </p:spPr>
      </p:pic>
      <p:pic>
        <p:nvPicPr>
          <p:cNvPr id="12" name="圖片 11" descr="一張含有 文字, 螢幕擷取畫面, 字型, 數字 的圖片&#10;&#10;AI 產生的內容可能不正確。">
            <a:extLst>
              <a:ext uri="{FF2B5EF4-FFF2-40B4-BE49-F238E27FC236}">
                <a16:creationId xmlns:a16="http://schemas.microsoft.com/office/drawing/2014/main" id="{AA25445A-E9BF-3B46-707F-C950B99C98B8}"/>
              </a:ext>
            </a:extLst>
          </p:cNvPr>
          <p:cNvPicPr>
            <a:picLocks noChangeAspect="1"/>
          </p:cNvPicPr>
          <p:nvPr/>
        </p:nvPicPr>
        <p:blipFill>
          <a:blip r:embed="rId5"/>
          <a:stretch>
            <a:fillRect/>
          </a:stretch>
        </p:blipFill>
        <p:spPr>
          <a:xfrm>
            <a:off x="5734108" y="1444352"/>
            <a:ext cx="5419725" cy="4810125"/>
          </a:xfrm>
          <a:prstGeom prst="rect">
            <a:avLst/>
          </a:prstGeom>
        </p:spPr>
      </p:pic>
      <p:sp>
        <p:nvSpPr>
          <p:cNvPr id="3" name="文字方塊 2">
            <a:extLst>
              <a:ext uri="{FF2B5EF4-FFF2-40B4-BE49-F238E27FC236}">
                <a16:creationId xmlns:a16="http://schemas.microsoft.com/office/drawing/2014/main" id="{16F387B1-CF14-D5BA-30D4-C84E423E5144}"/>
              </a:ext>
            </a:extLst>
          </p:cNvPr>
          <p:cNvSpPr txBox="1"/>
          <p:nvPr/>
        </p:nvSpPr>
        <p:spPr>
          <a:xfrm>
            <a:off x="691055" y="231228"/>
            <a:ext cx="392561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TW">
                <a:solidFill>
                  <a:srgbClr val="F0F3F5"/>
                </a:solidFill>
              </a:rPr>
              <a:t>Roundhill MEME ETF (MEME)</a:t>
            </a:r>
            <a:endParaRPr lang="zh-TW"/>
          </a:p>
          <a:p>
            <a:endParaRPr lang="zh-TW" altLang="en-US">
              <a:ea typeface="新細明體"/>
              <a:cs typeface="Calibri"/>
            </a:endParaRPr>
          </a:p>
        </p:txBody>
      </p:sp>
    </p:spTree>
    <p:extLst>
      <p:ext uri="{BB962C8B-B14F-4D97-AF65-F5344CB8AC3E}">
        <p14:creationId xmlns:p14="http://schemas.microsoft.com/office/powerpoint/2010/main" val="2394796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C8FE455-0B3B-F5D4-4DB0-C47108DC90AB}"/>
              </a:ext>
            </a:extLst>
          </p:cNvPr>
          <p:cNvSpPr>
            <a:spLocks noGrp="1"/>
          </p:cNvSpPr>
          <p:nvPr>
            <p:ph type="title"/>
          </p:nvPr>
        </p:nvSpPr>
        <p:spPr/>
        <p:txBody>
          <a:bodyPr/>
          <a:lstStyle/>
          <a:p>
            <a:r>
              <a:rPr lang="zh-TW">
                <a:solidFill>
                  <a:srgbClr val="F0F3F5"/>
                </a:solidFill>
              </a:rPr>
              <a:t>上證綜合指數</a:t>
            </a:r>
            <a:endParaRPr lang="zh-TW"/>
          </a:p>
        </p:txBody>
      </p:sp>
      <p:pic>
        <p:nvPicPr>
          <p:cNvPr id="7" name="內容版面配置區 6" descr="一張含有 螢幕擷取畫面, 行, 繪圖 的圖片&#10;&#10;AI 產生的內容可能不正確。">
            <a:extLst>
              <a:ext uri="{FF2B5EF4-FFF2-40B4-BE49-F238E27FC236}">
                <a16:creationId xmlns:a16="http://schemas.microsoft.com/office/drawing/2014/main" id="{94452DED-4B68-9CFD-F7DC-78D545C29138}"/>
              </a:ext>
            </a:extLst>
          </p:cNvPr>
          <p:cNvPicPr>
            <a:picLocks noGrp="1" noChangeAspect="1"/>
          </p:cNvPicPr>
          <p:nvPr>
            <p:ph idx="1"/>
          </p:nvPr>
        </p:nvPicPr>
        <p:blipFill>
          <a:blip r:embed="rId2"/>
          <a:stretch>
            <a:fillRect/>
          </a:stretch>
        </p:blipFill>
        <p:spPr>
          <a:xfrm>
            <a:off x="685801" y="2675461"/>
            <a:ext cx="10131425" cy="2582344"/>
          </a:xfrm>
        </p:spPr>
      </p:pic>
    </p:spTree>
    <p:extLst>
      <p:ext uri="{BB962C8B-B14F-4D97-AF65-F5344CB8AC3E}">
        <p14:creationId xmlns:p14="http://schemas.microsoft.com/office/powerpoint/2010/main" val="20607251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5A6A709-4A5F-45C1-843D-A17DA79C31AB}"/>
              </a:ext>
            </a:extLst>
          </p:cNvPr>
          <p:cNvSpPr>
            <a:spLocks noGrp="1"/>
          </p:cNvSpPr>
          <p:nvPr>
            <p:ph type="title"/>
          </p:nvPr>
        </p:nvSpPr>
        <p:spPr/>
        <p:txBody>
          <a:bodyPr/>
          <a:lstStyle/>
          <a:p>
            <a:endParaRPr lang="zh-TW" altLang="en-US"/>
          </a:p>
        </p:txBody>
      </p:sp>
      <p:pic>
        <p:nvPicPr>
          <p:cNvPr id="7" name="內容版面配置區 6" descr="一張含有 文字, 螢幕擷取畫面, 字型, 數字 的圖片&#10;&#10;AI 產生的內容可能不正確。">
            <a:extLst>
              <a:ext uri="{FF2B5EF4-FFF2-40B4-BE49-F238E27FC236}">
                <a16:creationId xmlns:a16="http://schemas.microsoft.com/office/drawing/2014/main" id="{EEFAE5C9-3167-0D28-3810-65496610317B}"/>
              </a:ext>
            </a:extLst>
          </p:cNvPr>
          <p:cNvPicPr>
            <a:picLocks noGrp="1" noChangeAspect="1"/>
          </p:cNvPicPr>
          <p:nvPr>
            <p:ph idx="1"/>
          </p:nvPr>
        </p:nvPicPr>
        <p:blipFill>
          <a:blip r:embed="rId3"/>
          <a:stretch>
            <a:fillRect/>
          </a:stretch>
        </p:blipFill>
        <p:spPr>
          <a:xfrm>
            <a:off x="514774" y="1337205"/>
            <a:ext cx="11171976" cy="4411662"/>
          </a:xfrm>
        </p:spPr>
      </p:pic>
    </p:spTree>
    <p:extLst>
      <p:ext uri="{BB962C8B-B14F-4D97-AF65-F5344CB8AC3E}">
        <p14:creationId xmlns:p14="http://schemas.microsoft.com/office/powerpoint/2010/main" val="1971626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2DD90CB-0002-FBD4-3154-096D6AA3194C}"/>
              </a:ext>
            </a:extLst>
          </p:cNvPr>
          <p:cNvSpPr>
            <a:spLocks noGrp="1"/>
          </p:cNvSpPr>
          <p:nvPr>
            <p:ph type="title"/>
          </p:nvPr>
        </p:nvSpPr>
        <p:spPr/>
        <p:txBody>
          <a:bodyPr/>
          <a:lstStyle/>
          <a:p>
            <a:r>
              <a:rPr lang="zh-TW" altLang="en-US">
                <a:ea typeface="新細明體"/>
                <a:cs typeface="Calibri Light"/>
              </a:rPr>
              <a:t>投資策略</a:t>
            </a:r>
            <a:endParaRPr lang="zh-TW" altLang="en-US"/>
          </a:p>
        </p:txBody>
      </p:sp>
      <p:sp>
        <p:nvSpPr>
          <p:cNvPr id="3" name="內容版面配置區 2">
            <a:extLst>
              <a:ext uri="{FF2B5EF4-FFF2-40B4-BE49-F238E27FC236}">
                <a16:creationId xmlns:a16="http://schemas.microsoft.com/office/drawing/2014/main" id="{F1A2A86A-A625-D50C-F7F0-8D0786001876}"/>
              </a:ext>
            </a:extLst>
          </p:cNvPr>
          <p:cNvSpPr>
            <a:spLocks noGrp="1"/>
          </p:cNvSpPr>
          <p:nvPr>
            <p:ph idx="1"/>
          </p:nvPr>
        </p:nvSpPr>
        <p:spPr/>
        <p:txBody>
          <a:bodyPr>
            <a:normAutofit/>
          </a:bodyPr>
          <a:lstStyle/>
          <a:p>
            <a:r>
              <a:rPr lang="zh-TW" altLang="en-US">
                <a:ea typeface="新細明體"/>
                <a:cs typeface="Calibri"/>
              </a:rPr>
              <a:t>專注本業，長期投入資本市場，做好分散風險資產配置</a:t>
            </a:r>
          </a:p>
          <a:p>
            <a:pPr>
              <a:buClr>
                <a:srgbClr val="FFFFFF"/>
              </a:buClr>
            </a:pPr>
            <a:r>
              <a:rPr lang="zh-TW" altLang="en-US">
                <a:ea typeface="新細明體"/>
                <a:cs typeface="Calibri"/>
              </a:rPr>
              <a:t>長期被動的投資策略勝率比較高</a:t>
            </a:r>
          </a:p>
          <a:p>
            <a:pPr>
              <a:buClr>
                <a:srgbClr val="FFFFFF"/>
              </a:buClr>
            </a:pPr>
            <a:r>
              <a:rPr lang="zh-TW" altLang="en-US">
                <a:ea typeface="新細明體"/>
                <a:cs typeface="Calibri"/>
              </a:rPr>
              <a:t>最分散</a:t>
            </a:r>
          </a:p>
          <a:p>
            <a:pPr lvl="1">
              <a:buClr>
                <a:srgbClr val="FFFFFF"/>
              </a:buClr>
              <a:buFont typeface="Courier New"/>
              <a:buChar char="o"/>
            </a:pPr>
            <a:r>
              <a:rPr lang="zh-TW" altLang="en-US">
                <a:ea typeface="新細明體"/>
                <a:cs typeface="Calibri"/>
              </a:rPr>
              <a:t>台灣 006204</a:t>
            </a:r>
          </a:p>
          <a:p>
            <a:pPr lvl="1">
              <a:buClr>
                <a:srgbClr val="FFFFFF"/>
              </a:buClr>
              <a:buFont typeface="Courier New"/>
              <a:buChar char="o"/>
            </a:pPr>
            <a:r>
              <a:rPr lang="zh-TW" altLang="en-US">
                <a:ea typeface="新細明體"/>
                <a:cs typeface="Calibri"/>
              </a:rPr>
              <a:t>美國 VTI, ITOT</a:t>
            </a:r>
          </a:p>
          <a:p>
            <a:pPr>
              <a:buClr>
                <a:srgbClr val="FFFFFF"/>
              </a:buClr>
            </a:pPr>
            <a:r>
              <a:rPr lang="zh-TW" altLang="en-US">
                <a:ea typeface="新細明體"/>
                <a:cs typeface="Calibri"/>
              </a:rPr>
              <a:t>類大盤指數</a:t>
            </a:r>
          </a:p>
          <a:p>
            <a:pPr lvl="1">
              <a:buClr>
                <a:srgbClr val="FFFFFF"/>
              </a:buClr>
              <a:buFont typeface="Courier New"/>
              <a:buChar char="o"/>
            </a:pPr>
            <a:r>
              <a:rPr lang="zh-TW" altLang="en-US">
                <a:ea typeface="新細明體"/>
                <a:cs typeface="Calibri"/>
              </a:rPr>
              <a:t>台灣: 0050, 006208</a:t>
            </a:r>
            <a:endParaRPr lang="zh-TW">
              <a:ea typeface="新細明體"/>
              <a:cs typeface="Calibri"/>
            </a:endParaRPr>
          </a:p>
          <a:p>
            <a:pPr lvl="1">
              <a:buClr>
                <a:srgbClr val="FFFFFF"/>
              </a:buClr>
              <a:buFont typeface="Courier New"/>
              <a:buChar char="o"/>
            </a:pPr>
            <a:r>
              <a:rPr lang="zh-TW" altLang="en-US">
                <a:ea typeface="新細明體"/>
                <a:cs typeface="Calibri"/>
              </a:rPr>
              <a:t>美國: </a:t>
            </a:r>
            <a:r>
              <a:rPr lang="zh-TW">
                <a:ea typeface="+mn-lt"/>
                <a:cs typeface="+mn-lt"/>
                <a:hlinkClick r:id="rId3"/>
              </a:rPr>
              <a:t>SPY</a:t>
            </a:r>
            <a:r>
              <a:rPr lang="zh-TW" altLang="en-US">
                <a:ea typeface="新細明體"/>
                <a:cs typeface="Calibri"/>
              </a:rPr>
              <a:t>, VOO</a:t>
            </a:r>
          </a:p>
          <a:p>
            <a:pPr>
              <a:buClr>
                <a:srgbClr val="FFFFFF"/>
              </a:buClr>
            </a:pPr>
            <a:r>
              <a:rPr lang="zh-TW" altLang="en-US">
                <a:ea typeface="新細明體"/>
                <a:cs typeface="Calibri"/>
              </a:rPr>
              <a:t>全球: </a:t>
            </a:r>
            <a:r>
              <a:rPr lang="zh-TW">
                <a:ea typeface="+mn-lt"/>
                <a:cs typeface="+mn-lt"/>
                <a:hlinkClick r:id="rId4"/>
              </a:rPr>
              <a:t>VT-Vanguard Total World Stock ETF | Vanguard</a:t>
            </a:r>
          </a:p>
        </p:txBody>
      </p:sp>
      <p:pic>
        <p:nvPicPr>
          <p:cNvPr id="4" name="圖片 3" descr="一張含有 卡通, 美工圖案, 圖解, 動畫卡通 的圖片&#10;&#10;AI 產生的內容可能不正確。">
            <a:extLst>
              <a:ext uri="{FF2B5EF4-FFF2-40B4-BE49-F238E27FC236}">
                <a16:creationId xmlns:a16="http://schemas.microsoft.com/office/drawing/2014/main" id="{89DD34FF-7ABE-A37C-9AC6-43EBF257A308}"/>
              </a:ext>
            </a:extLst>
          </p:cNvPr>
          <p:cNvPicPr>
            <a:picLocks noChangeAspect="1"/>
          </p:cNvPicPr>
          <p:nvPr/>
        </p:nvPicPr>
        <p:blipFill>
          <a:blip r:embed="rId5"/>
          <a:stretch>
            <a:fillRect/>
          </a:stretch>
        </p:blipFill>
        <p:spPr>
          <a:xfrm>
            <a:off x="7863247" y="2622699"/>
            <a:ext cx="2676525" cy="2676525"/>
          </a:xfrm>
          <a:prstGeom prst="rect">
            <a:avLst/>
          </a:prstGeom>
        </p:spPr>
      </p:pic>
    </p:spTree>
    <p:extLst>
      <p:ext uri="{BB962C8B-B14F-4D97-AF65-F5344CB8AC3E}">
        <p14:creationId xmlns:p14="http://schemas.microsoft.com/office/powerpoint/2010/main" val="4013348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010058C-837C-C76E-E8CD-1F900EE31269}"/>
              </a:ext>
            </a:extLst>
          </p:cNvPr>
          <p:cNvSpPr>
            <a:spLocks noGrp="1"/>
          </p:cNvSpPr>
          <p:nvPr>
            <p:ph type="title"/>
          </p:nvPr>
        </p:nvSpPr>
        <p:spPr/>
        <p:txBody>
          <a:bodyPr/>
          <a:lstStyle/>
          <a:p>
            <a:endParaRPr lang="zh-TW" altLang="en-US"/>
          </a:p>
        </p:txBody>
      </p:sp>
      <p:pic>
        <p:nvPicPr>
          <p:cNvPr id="4" name="內容版面配置區 3" descr="一張含有 寫生, 卡通, 地圖 的圖片&#10;&#10;AI 產生的內容可能不正確。">
            <a:extLst>
              <a:ext uri="{FF2B5EF4-FFF2-40B4-BE49-F238E27FC236}">
                <a16:creationId xmlns:a16="http://schemas.microsoft.com/office/drawing/2014/main" id="{4DD7CF40-8E6E-E7FC-E5D7-95F12A439698}"/>
              </a:ext>
            </a:extLst>
          </p:cNvPr>
          <p:cNvPicPr>
            <a:picLocks noGrp="1" noChangeAspect="1"/>
          </p:cNvPicPr>
          <p:nvPr>
            <p:ph idx="1"/>
          </p:nvPr>
        </p:nvPicPr>
        <p:blipFill>
          <a:blip r:embed="rId2"/>
          <a:stretch>
            <a:fillRect/>
          </a:stretch>
        </p:blipFill>
        <p:spPr>
          <a:xfrm>
            <a:off x="4037012" y="2994819"/>
            <a:ext cx="3429000" cy="1943100"/>
          </a:xfrm>
        </p:spPr>
      </p:pic>
    </p:spTree>
    <p:extLst>
      <p:ext uri="{BB962C8B-B14F-4D97-AF65-F5344CB8AC3E}">
        <p14:creationId xmlns:p14="http://schemas.microsoft.com/office/powerpoint/2010/main" val="951124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1C45187-867A-D9C7-04EC-96B0E87774EA}"/>
              </a:ext>
            </a:extLst>
          </p:cNvPr>
          <p:cNvSpPr>
            <a:spLocks noGrp="1"/>
          </p:cNvSpPr>
          <p:nvPr>
            <p:ph type="title"/>
          </p:nvPr>
        </p:nvSpPr>
        <p:spPr/>
        <p:txBody>
          <a:bodyPr/>
          <a:lstStyle/>
          <a:p>
            <a:r>
              <a:rPr lang="zh-TW" altLang="en-US">
                <a:ea typeface="新細明體"/>
                <a:cs typeface="Calibri Light"/>
              </a:rPr>
              <a:t>outline</a:t>
            </a:r>
          </a:p>
        </p:txBody>
      </p:sp>
      <p:sp>
        <p:nvSpPr>
          <p:cNvPr id="3" name="內容版面配置區 2">
            <a:extLst>
              <a:ext uri="{FF2B5EF4-FFF2-40B4-BE49-F238E27FC236}">
                <a16:creationId xmlns:a16="http://schemas.microsoft.com/office/drawing/2014/main" id="{6FD0A502-C189-A52E-5572-57ABB960E170}"/>
              </a:ext>
            </a:extLst>
          </p:cNvPr>
          <p:cNvSpPr>
            <a:spLocks noGrp="1"/>
          </p:cNvSpPr>
          <p:nvPr>
            <p:ph idx="1"/>
          </p:nvPr>
        </p:nvSpPr>
        <p:spPr/>
        <p:txBody>
          <a:bodyPr/>
          <a:lstStyle/>
          <a:p>
            <a:r>
              <a:rPr lang="zh-TW" altLang="en-US">
                <a:ea typeface="新細明體"/>
                <a:cs typeface="Calibri"/>
              </a:rPr>
              <a:t>作者介紹</a:t>
            </a:r>
          </a:p>
          <a:p>
            <a:pPr>
              <a:buClr>
                <a:srgbClr val="FFFFFF"/>
              </a:buClr>
            </a:pPr>
            <a:r>
              <a:rPr lang="zh-TW" altLang="en-US">
                <a:ea typeface="新細明體"/>
                <a:cs typeface="Calibri"/>
              </a:rPr>
              <a:t>經濟學的有限理性</a:t>
            </a:r>
          </a:p>
          <a:p>
            <a:pPr>
              <a:buClr>
                <a:srgbClr val="FFFFFF"/>
              </a:buClr>
            </a:pPr>
            <a:r>
              <a:rPr lang="zh-TW" altLang="en-US">
                <a:ea typeface="新細明體"/>
                <a:cs typeface="Calibri"/>
              </a:rPr>
              <a:t>投資觀念</a:t>
            </a:r>
          </a:p>
          <a:p>
            <a:pPr>
              <a:buClr>
                <a:srgbClr val="FFFFFF"/>
              </a:buClr>
            </a:pPr>
            <a:r>
              <a:rPr lang="zh-TW" altLang="en-US">
                <a:ea typeface="新細明體"/>
                <a:cs typeface="Calibri"/>
              </a:rPr>
              <a:t>投資成果的行為偏誤</a:t>
            </a:r>
          </a:p>
          <a:p>
            <a:pPr>
              <a:buClr>
                <a:srgbClr val="FFFFFF"/>
              </a:buClr>
            </a:pPr>
            <a:r>
              <a:rPr lang="zh-TW">
                <a:ea typeface="+mn-lt"/>
                <a:cs typeface="+mn-lt"/>
              </a:rPr>
              <a:t>消除行為偏誤 </a:t>
            </a:r>
            <a:endParaRPr lang="zh-TW" altLang="en-US">
              <a:ea typeface="新細明體"/>
              <a:cs typeface="Calibri"/>
            </a:endParaRPr>
          </a:p>
          <a:p>
            <a:pPr>
              <a:buClr>
                <a:srgbClr val="FFFFFF"/>
              </a:buClr>
            </a:pPr>
            <a:r>
              <a:rPr lang="zh-TW" altLang="en-US">
                <a:ea typeface="新細明體"/>
                <a:cs typeface="Calibri"/>
              </a:rPr>
              <a:t>投資策略</a:t>
            </a:r>
          </a:p>
        </p:txBody>
      </p:sp>
    </p:spTree>
    <p:extLst>
      <p:ext uri="{BB962C8B-B14F-4D97-AF65-F5344CB8AC3E}">
        <p14:creationId xmlns:p14="http://schemas.microsoft.com/office/powerpoint/2010/main" val="881918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E4566E0-3386-CC63-6F33-640B769F42D7}"/>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804DCB40-7C39-8EE3-5D1D-E592B7E1EE1C}"/>
              </a:ext>
            </a:extLst>
          </p:cNvPr>
          <p:cNvSpPr>
            <a:spLocks noGrp="1"/>
          </p:cNvSpPr>
          <p:nvPr>
            <p:ph idx="1"/>
          </p:nvPr>
        </p:nvSpPr>
        <p:spPr/>
        <p:txBody>
          <a:bodyPr vert="horz" lIns="91440" tIns="45720" rIns="91440" bIns="45720" rtlCol="0" anchor="t">
            <a:normAutofit/>
          </a:bodyPr>
          <a:lstStyle/>
          <a:p>
            <a:pPr marL="0" indent="0" algn="ctr">
              <a:buNone/>
            </a:pPr>
            <a:r>
              <a:rPr lang="zh-TW" altLang="en-US" sz="8000">
                <a:ea typeface="新細明體"/>
                <a:cs typeface="Calibri"/>
              </a:rPr>
              <a:t>All in 0050</a:t>
            </a:r>
            <a:endParaRPr lang="zh-TW" sz="8000">
              <a:ea typeface="新細明體"/>
              <a:cs typeface="Calibri" panose="020F0502020204030204"/>
            </a:endParaRPr>
          </a:p>
        </p:txBody>
      </p:sp>
      <p:pic>
        <p:nvPicPr>
          <p:cNvPr id="4" name="圖片 3" descr="股市韭菜迷因meme - 🧐 | Facebook">
            <a:extLst>
              <a:ext uri="{FF2B5EF4-FFF2-40B4-BE49-F238E27FC236}">
                <a16:creationId xmlns:a16="http://schemas.microsoft.com/office/drawing/2014/main" id="{B7434338-DE05-0038-D695-4922736B965E}"/>
              </a:ext>
            </a:extLst>
          </p:cNvPr>
          <p:cNvPicPr>
            <a:picLocks noChangeAspect="1"/>
          </p:cNvPicPr>
          <p:nvPr/>
        </p:nvPicPr>
        <p:blipFill>
          <a:blip r:embed="rId2"/>
          <a:stretch>
            <a:fillRect/>
          </a:stretch>
        </p:blipFill>
        <p:spPr>
          <a:xfrm>
            <a:off x="4010019" y="3535091"/>
            <a:ext cx="3457267" cy="2716161"/>
          </a:xfrm>
          <a:prstGeom prst="rect">
            <a:avLst/>
          </a:prstGeom>
        </p:spPr>
      </p:pic>
    </p:spTree>
    <p:extLst>
      <p:ext uri="{BB962C8B-B14F-4D97-AF65-F5344CB8AC3E}">
        <p14:creationId xmlns:p14="http://schemas.microsoft.com/office/powerpoint/2010/main" val="3534701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1E5CB65-1A11-9FC7-2328-6A1482356556}"/>
              </a:ext>
            </a:extLst>
          </p:cNvPr>
          <p:cNvSpPr>
            <a:spLocks noGrp="1"/>
          </p:cNvSpPr>
          <p:nvPr>
            <p:ph type="title"/>
          </p:nvPr>
        </p:nvSpPr>
        <p:spPr/>
        <p:txBody>
          <a:bodyPr/>
          <a:lstStyle/>
          <a:p>
            <a:r>
              <a:rPr lang="zh-TW" altLang="en-US">
                <a:ea typeface="新細明體"/>
                <a:cs typeface="Calibri Light"/>
              </a:rPr>
              <a:t>作者介紹</a:t>
            </a:r>
          </a:p>
        </p:txBody>
      </p:sp>
      <p:sp>
        <p:nvSpPr>
          <p:cNvPr id="3" name="內容版面配置區 2">
            <a:extLst>
              <a:ext uri="{FF2B5EF4-FFF2-40B4-BE49-F238E27FC236}">
                <a16:creationId xmlns:a16="http://schemas.microsoft.com/office/drawing/2014/main" id="{6F4460CA-7EE8-AA3D-7938-3DAF9459065E}"/>
              </a:ext>
            </a:extLst>
          </p:cNvPr>
          <p:cNvSpPr>
            <a:spLocks noGrp="1"/>
          </p:cNvSpPr>
          <p:nvPr>
            <p:ph idx="1"/>
          </p:nvPr>
        </p:nvSpPr>
        <p:spPr/>
        <p:txBody>
          <a:bodyPr/>
          <a:lstStyle/>
          <a:p>
            <a:pPr marL="0" indent="0">
              <a:buNone/>
            </a:pPr>
            <a:r>
              <a:rPr lang="zh-TW">
                <a:ea typeface="+mn-lt"/>
                <a:cs typeface="+mn-lt"/>
              </a:rPr>
              <a:t>《長期買進》的作者是周冠男教授，他是台灣政治大學的財務管理專家，擁有25年的學術研究和投資實證經驗。他的投資理念主張以「持續買進大盤指數型ETF」為核心策略，並強調長期投資的重要性</a:t>
            </a:r>
            <a:endParaRPr lang="zh-TW" altLang="en-US">
              <a:cs typeface="Calibri" panose="020F0502020204030204"/>
            </a:endParaRPr>
          </a:p>
        </p:txBody>
      </p:sp>
    </p:spTree>
    <p:extLst>
      <p:ext uri="{BB962C8B-B14F-4D97-AF65-F5344CB8AC3E}">
        <p14:creationId xmlns:p14="http://schemas.microsoft.com/office/powerpoint/2010/main" val="604100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849603-2E9C-CEBE-83A1-AFFCB640D617}"/>
              </a:ext>
            </a:extLst>
          </p:cNvPr>
          <p:cNvSpPr>
            <a:spLocks noGrp="1"/>
          </p:cNvSpPr>
          <p:nvPr>
            <p:ph type="title"/>
          </p:nvPr>
        </p:nvSpPr>
        <p:spPr/>
        <p:txBody>
          <a:bodyPr/>
          <a:lstStyle/>
          <a:p>
            <a:r>
              <a:rPr lang="zh-TW" altLang="en-US">
                <a:ea typeface="新細明體"/>
                <a:cs typeface="Calibri Light"/>
              </a:rPr>
              <a:t>經濟學有限理論</a:t>
            </a:r>
            <a:endParaRPr lang="zh-TW" altLang="en-US"/>
          </a:p>
        </p:txBody>
      </p:sp>
      <p:sp>
        <p:nvSpPr>
          <p:cNvPr id="3" name="內容版面配置區 2">
            <a:extLst>
              <a:ext uri="{FF2B5EF4-FFF2-40B4-BE49-F238E27FC236}">
                <a16:creationId xmlns:a16="http://schemas.microsoft.com/office/drawing/2014/main" id="{157C4428-1ED8-FFEF-9C69-E85DB72130A1}"/>
              </a:ext>
            </a:extLst>
          </p:cNvPr>
          <p:cNvSpPr>
            <a:spLocks noGrp="1"/>
          </p:cNvSpPr>
          <p:nvPr>
            <p:ph idx="1"/>
          </p:nvPr>
        </p:nvSpPr>
        <p:spPr/>
        <p:txBody>
          <a:bodyPr>
            <a:normAutofit/>
          </a:bodyPr>
          <a:lstStyle/>
          <a:p>
            <a:r>
              <a:rPr lang="zh-TW" altLang="en-US">
                <a:ea typeface="新細明體"/>
                <a:cs typeface="Calibri" panose="020F0502020204030204"/>
              </a:rPr>
              <a:t>滿足感隨財富增加而遞減</a:t>
            </a:r>
            <a:endParaRPr lang="zh-TW"/>
          </a:p>
          <a:p>
            <a:pPr>
              <a:buClr>
                <a:srgbClr val="FFFFFF"/>
              </a:buClr>
            </a:pPr>
            <a:r>
              <a:rPr lang="zh-TW" altLang="en-US">
                <a:ea typeface="新細明體"/>
                <a:cs typeface="Calibri" panose="020F0502020204030204"/>
              </a:rPr>
              <a:t>風險趨避</a:t>
            </a:r>
          </a:p>
          <a:p>
            <a:pPr lvl="1">
              <a:buClr>
                <a:srgbClr val="FFFFFF"/>
              </a:buClr>
            </a:pPr>
            <a:r>
              <a:rPr lang="zh-TW" altLang="en-US">
                <a:ea typeface="新細明體"/>
                <a:cs typeface="Calibri" panose="020F0502020204030204"/>
              </a:rPr>
              <a:t>期望報酬一樣時，選擇風險低選項</a:t>
            </a:r>
          </a:p>
          <a:p>
            <a:pPr lvl="1">
              <a:buClr>
                <a:srgbClr val="FFFFFF"/>
              </a:buClr>
            </a:pPr>
            <a:r>
              <a:rPr lang="zh-TW">
                <a:ea typeface="新細明體"/>
                <a:cs typeface="Calibri" panose="020F0502020204030204"/>
              </a:rPr>
              <a:t>理性經濟學裡任何人都是風險趨避</a:t>
            </a:r>
          </a:p>
          <a:p>
            <a:pPr>
              <a:buClr>
                <a:srgbClr val="FFFFFF"/>
              </a:buClr>
            </a:pPr>
            <a:r>
              <a:rPr lang="zh-TW">
                <a:ea typeface="新細明體"/>
                <a:cs typeface="Calibri" panose="020F0502020204030204"/>
              </a:rPr>
              <a:t>違反理性的買彩票行為</a:t>
            </a:r>
            <a:endParaRPr lang="en-US" altLang="zh-TW">
              <a:ea typeface="新細明體"/>
              <a:cs typeface="Calibri" panose="020F0502020204030204"/>
            </a:endParaRPr>
          </a:p>
          <a:p>
            <a:pPr lvl="1">
              <a:buClr>
                <a:srgbClr val="FFFFFF"/>
              </a:buClr>
            </a:pPr>
            <a:r>
              <a:rPr lang="zh-TW">
                <a:ea typeface="新細明體"/>
                <a:cs typeface="Calibri" panose="020F0502020204030204"/>
              </a:rPr>
              <a:t>公益彩票發行條例規則，獎金支出不得超出發行彩券總面額之75%</a:t>
            </a:r>
            <a:endParaRPr lang="zh-TW" altLang="en-US">
              <a:ea typeface="新細明體"/>
              <a:cs typeface="Calibri" panose="020F0502020204030204"/>
            </a:endParaRPr>
          </a:p>
          <a:p>
            <a:pPr>
              <a:buClr>
                <a:srgbClr val="FFFFFF"/>
              </a:buClr>
            </a:pPr>
            <a:r>
              <a:rPr lang="zh-TW" altLang="en-US">
                <a:ea typeface="新細明體"/>
                <a:cs typeface="Calibri" panose="020F0502020204030204"/>
              </a:rPr>
              <a:t>機會成本和沉沒成本</a:t>
            </a:r>
          </a:p>
          <a:p>
            <a:pPr>
              <a:buClr>
                <a:srgbClr val="FFFFFF"/>
              </a:buClr>
            </a:pPr>
            <a:r>
              <a:rPr lang="zh-TW" altLang="en-US">
                <a:ea typeface="新細明體"/>
                <a:cs typeface="Calibri" panose="020F0502020204030204"/>
              </a:rPr>
              <a:t>你比自己認為的更愛冒險</a:t>
            </a:r>
          </a:p>
          <a:p>
            <a:pPr>
              <a:buClr>
                <a:srgbClr val="FFFFFF"/>
              </a:buClr>
            </a:pPr>
            <a:r>
              <a:rPr lang="zh-TW" altLang="en-US">
                <a:ea typeface="新細明體"/>
                <a:cs typeface="Calibri" panose="020F0502020204030204"/>
              </a:rPr>
              <a:t>理性是有極限的</a:t>
            </a:r>
          </a:p>
          <a:p>
            <a:pPr lvl="1">
              <a:buClr>
                <a:srgbClr val="FFFFFF"/>
              </a:buClr>
            </a:pPr>
            <a:endParaRPr lang="zh-TW" altLang="en-US">
              <a:ea typeface="新細明體"/>
              <a:cs typeface="Calibri" panose="020F0502020204030204"/>
            </a:endParaRPr>
          </a:p>
        </p:txBody>
      </p:sp>
      <p:pic>
        <p:nvPicPr>
          <p:cNvPr id="4" name="圖片 3" descr="我們如何做決策？依賴的是什麼？前景理論- PG財經筆記">
            <a:extLst>
              <a:ext uri="{FF2B5EF4-FFF2-40B4-BE49-F238E27FC236}">
                <a16:creationId xmlns:a16="http://schemas.microsoft.com/office/drawing/2014/main" id="{6FFC555C-5AFD-EA2E-A15E-2CD4499B7637}"/>
              </a:ext>
            </a:extLst>
          </p:cNvPr>
          <p:cNvPicPr>
            <a:picLocks noChangeAspect="1"/>
          </p:cNvPicPr>
          <p:nvPr/>
        </p:nvPicPr>
        <p:blipFill>
          <a:blip r:embed="rId3"/>
          <a:stretch>
            <a:fillRect/>
          </a:stretch>
        </p:blipFill>
        <p:spPr>
          <a:xfrm>
            <a:off x="7385713" y="1341269"/>
            <a:ext cx="2743200" cy="2287519"/>
          </a:xfrm>
          <a:prstGeom prst="rect">
            <a:avLst/>
          </a:prstGeom>
        </p:spPr>
      </p:pic>
    </p:spTree>
    <p:extLst>
      <p:ext uri="{BB962C8B-B14F-4D97-AF65-F5344CB8AC3E}">
        <p14:creationId xmlns:p14="http://schemas.microsoft.com/office/powerpoint/2010/main" val="1899266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59228B-91CA-F216-1CC7-B70FC4909D7B}"/>
              </a:ext>
            </a:extLst>
          </p:cNvPr>
          <p:cNvSpPr>
            <a:spLocks noGrp="1"/>
          </p:cNvSpPr>
          <p:nvPr>
            <p:ph type="title"/>
          </p:nvPr>
        </p:nvSpPr>
        <p:spPr>
          <a:xfrm>
            <a:off x="825909" y="808055"/>
            <a:ext cx="3979205" cy="1453363"/>
          </a:xfrm>
        </p:spPr>
        <p:txBody>
          <a:bodyPr>
            <a:normAutofit/>
          </a:bodyPr>
          <a:lstStyle/>
          <a:p>
            <a:pPr>
              <a:spcBef>
                <a:spcPts val="0"/>
              </a:spcBef>
              <a:spcAft>
                <a:spcPts val="1000"/>
              </a:spcAft>
            </a:pPr>
            <a:r>
              <a:rPr lang="zh-TW" sz="1800">
                <a:latin typeface="Calibri"/>
                <a:cs typeface="Calibri"/>
              </a:rPr>
              <a:t>有罹癌檢出概率 90 %, 偽陰性10 %, 沒罹癌檢出概率 90%,偽陽性10%</a:t>
            </a:r>
            <a:endParaRPr lang="zh-TW"/>
          </a:p>
        </p:txBody>
      </p:sp>
      <p:sp>
        <p:nvSpPr>
          <p:cNvPr id="3" name="內容版面配置區 2">
            <a:extLst>
              <a:ext uri="{FF2B5EF4-FFF2-40B4-BE49-F238E27FC236}">
                <a16:creationId xmlns:a16="http://schemas.microsoft.com/office/drawing/2014/main" id="{648E2418-CBB3-8EE9-FE6B-CAA15847C8B7}"/>
              </a:ext>
            </a:extLst>
          </p:cNvPr>
          <p:cNvSpPr>
            <a:spLocks noGrp="1"/>
          </p:cNvSpPr>
          <p:nvPr>
            <p:ph idx="1"/>
          </p:nvPr>
        </p:nvSpPr>
        <p:spPr>
          <a:xfrm>
            <a:off x="802178" y="2261420"/>
            <a:ext cx="4002936" cy="3637935"/>
          </a:xfrm>
        </p:spPr>
        <p:txBody>
          <a:bodyPr>
            <a:normAutofit/>
          </a:bodyPr>
          <a:lstStyle/>
          <a:p>
            <a:pPr>
              <a:buClr>
                <a:srgbClr val="FFFFFF"/>
              </a:buClr>
            </a:pPr>
            <a:r>
              <a:rPr lang="zh-TW">
                <a:ea typeface="+mn-lt"/>
                <a:cs typeface="+mn-lt"/>
              </a:rPr>
              <a:t>我們的目標是計算在檢測結果為陽性（B）的條件下，實際罹癌（A）的概率</a:t>
            </a:r>
            <a:endParaRPr lang="zh-TW"/>
          </a:p>
          <a:p>
            <a:pPr>
              <a:buClr>
                <a:srgbClr val="FFFFFF"/>
              </a:buClr>
            </a:pPr>
            <a:endParaRPr lang="zh-TW" altLang="en-US">
              <a:ea typeface="+mn-lt"/>
              <a:cs typeface="+mn-lt"/>
            </a:endParaRPr>
          </a:p>
        </p:txBody>
      </p:sp>
      <p:pic>
        <p:nvPicPr>
          <p:cNvPr id="4" name="圖片 3" descr="一張含有 文字, 螢幕擷取畫面, 字型 的圖片&#10;&#10;AI 產生的內容可能不正確。">
            <a:extLst>
              <a:ext uri="{FF2B5EF4-FFF2-40B4-BE49-F238E27FC236}">
                <a16:creationId xmlns:a16="http://schemas.microsoft.com/office/drawing/2014/main" id="{98C70624-EA55-39E7-25C7-8F07C2197CFC}"/>
              </a:ext>
            </a:extLst>
          </p:cNvPr>
          <p:cNvPicPr>
            <a:picLocks noChangeAspect="1"/>
          </p:cNvPicPr>
          <p:nvPr/>
        </p:nvPicPr>
        <p:blipFill>
          <a:blip r:embed="rId4"/>
          <a:stretch>
            <a:fillRect/>
          </a:stretch>
        </p:blipFill>
        <p:spPr>
          <a:xfrm>
            <a:off x="5289752" y="1060098"/>
            <a:ext cx="6095593" cy="4575572"/>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299324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965C652-5DAF-0CF4-E5DB-13F9A0C47460}"/>
              </a:ext>
            </a:extLst>
          </p:cNvPr>
          <p:cNvSpPr>
            <a:spLocks noGrp="1"/>
          </p:cNvSpPr>
          <p:nvPr>
            <p:ph type="title"/>
          </p:nvPr>
        </p:nvSpPr>
        <p:spPr/>
        <p:txBody>
          <a:bodyPr/>
          <a:lstStyle/>
          <a:p>
            <a:r>
              <a:rPr lang="zh-TW" altLang="en-US">
                <a:ea typeface="新細明體"/>
                <a:cs typeface="Calibri Light"/>
              </a:rPr>
              <a:t>投資觀念</a:t>
            </a:r>
            <a:endParaRPr lang="zh-TW" altLang="en-US"/>
          </a:p>
        </p:txBody>
      </p:sp>
      <p:sp>
        <p:nvSpPr>
          <p:cNvPr id="3" name="內容版面配置區 2">
            <a:extLst>
              <a:ext uri="{FF2B5EF4-FFF2-40B4-BE49-F238E27FC236}">
                <a16:creationId xmlns:a16="http://schemas.microsoft.com/office/drawing/2014/main" id="{5F2DCB46-D1BB-E6DC-4926-6B21105D4F79}"/>
              </a:ext>
            </a:extLst>
          </p:cNvPr>
          <p:cNvSpPr>
            <a:spLocks noGrp="1"/>
          </p:cNvSpPr>
          <p:nvPr>
            <p:ph idx="1"/>
          </p:nvPr>
        </p:nvSpPr>
        <p:spPr/>
        <p:txBody>
          <a:bodyPr/>
          <a:lstStyle/>
          <a:p>
            <a:pPr>
              <a:buClr>
                <a:srgbClr val="FFFFFF"/>
              </a:buClr>
            </a:pPr>
            <a:r>
              <a:rPr lang="zh-TW" altLang="en-US">
                <a:ea typeface="新細明體"/>
                <a:cs typeface="Calibri"/>
              </a:rPr>
              <a:t>效率市場</a:t>
            </a:r>
          </a:p>
          <a:p>
            <a:pPr lvl="1">
              <a:buClr>
                <a:srgbClr val="FFFFFF"/>
              </a:buClr>
            </a:pPr>
            <a:r>
              <a:rPr lang="zh-TW">
                <a:ea typeface="+mn-lt"/>
                <a:cs typeface="+mn-lt"/>
              </a:rPr>
              <a:t>效率市場假說主張資產價格完全反映所有資訊，投資者無法依靠公開資訊獲得超額報酬</a:t>
            </a:r>
            <a:endParaRPr lang="zh-TW" altLang="en-US">
              <a:ea typeface="新細明體"/>
              <a:cs typeface="Calibri"/>
            </a:endParaRPr>
          </a:p>
          <a:p>
            <a:pPr>
              <a:buClr>
                <a:srgbClr val="FFFFFF"/>
              </a:buClr>
            </a:pPr>
            <a:r>
              <a:rPr lang="zh-TW" altLang="en-US">
                <a:ea typeface="新細明體"/>
                <a:cs typeface="Calibri"/>
              </a:rPr>
              <a:t>市場異常現象</a:t>
            </a:r>
          </a:p>
          <a:p>
            <a:pPr lvl="1">
              <a:buClr>
                <a:srgbClr val="FFFFFF"/>
              </a:buClr>
            </a:pPr>
            <a:r>
              <a:rPr lang="zh-TW">
                <a:ea typeface="+mn-lt"/>
                <a:cs typeface="+mn-lt"/>
              </a:rPr>
              <a:t>反映投資者心理偏誤與市場結構問題</a:t>
            </a:r>
          </a:p>
          <a:p>
            <a:pPr lvl="1">
              <a:buClr>
                <a:srgbClr val="FFFFFF"/>
              </a:buClr>
            </a:pPr>
            <a:r>
              <a:rPr lang="zh-TW" altLang="en-US">
                <a:ea typeface="新細明體"/>
                <a:cs typeface="Calibri"/>
              </a:rPr>
              <a:t>無法用過去的市場資訊或公開資訊來預測</a:t>
            </a:r>
          </a:p>
          <a:p>
            <a:pPr lvl="2">
              <a:buClr>
                <a:srgbClr val="FFFFFF"/>
              </a:buClr>
              <a:buFont typeface="Wingdings"/>
              <a:buChar char="§"/>
            </a:pPr>
            <a:r>
              <a:rPr lang="zh-TW" altLang="en-US">
                <a:ea typeface="新細明體"/>
                <a:cs typeface="Calibri"/>
              </a:rPr>
              <a:t>季節對股價影響</a:t>
            </a:r>
          </a:p>
          <a:p>
            <a:pPr lvl="2">
              <a:buClr>
                <a:srgbClr val="FFFFFF"/>
              </a:buClr>
              <a:buFont typeface="Wingdings"/>
              <a:buChar char="§"/>
            </a:pPr>
            <a:r>
              <a:rPr lang="zh-TW" altLang="en-US">
                <a:ea typeface="新細明體"/>
                <a:cs typeface="Calibri"/>
              </a:rPr>
              <a:t>天氣影響股價</a:t>
            </a:r>
          </a:p>
          <a:p>
            <a:pPr lvl="1">
              <a:buClr>
                <a:srgbClr val="FFFFFF"/>
              </a:buClr>
            </a:pPr>
            <a:r>
              <a:rPr lang="zh-TW" altLang="en-US">
                <a:ea typeface="新細明體"/>
                <a:cs typeface="Calibri"/>
              </a:rPr>
              <a:t>1990日本房地產泡沫，東京車站的日本皇居(2.3平方公里)價值比整個加州土地總值高   </a:t>
            </a:r>
          </a:p>
          <a:p>
            <a:pPr>
              <a:buClr>
                <a:srgbClr val="FFFFFF"/>
              </a:buClr>
            </a:pPr>
            <a:r>
              <a:rPr lang="zh-TW" altLang="en-US">
                <a:ea typeface="新細明體"/>
                <a:cs typeface="Calibri"/>
              </a:rPr>
              <a:t>長期投資的失敗，起因於未來的模糊感</a:t>
            </a:r>
          </a:p>
        </p:txBody>
      </p:sp>
    </p:spTree>
    <p:extLst>
      <p:ext uri="{BB962C8B-B14F-4D97-AF65-F5344CB8AC3E}">
        <p14:creationId xmlns:p14="http://schemas.microsoft.com/office/powerpoint/2010/main" val="1800750939"/>
      </p:ext>
    </p:extLst>
  </p:cSld>
  <p:clrMapOvr>
    <a:masterClrMapping/>
  </p:clrMapOvr>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B1A8F1E-A4DF-97DC-6454-5F1B8DDF2E39}"/>
              </a:ext>
            </a:extLst>
          </p:cNvPr>
          <p:cNvSpPr>
            <a:spLocks noGrp="1"/>
          </p:cNvSpPr>
          <p:nvPr>
            <p:ph type="title"/>
          </p:nvPr>
        </p:nvSpPr>
        <p:spPr>
          <a:xfrm>
            <a:off x="825909" y="808055"/>
            <a:ext cx="3979205" cy="1453363"/>
          </a:xfrm>
        </p:spPr>
        <p:txBody>
          <a:bodyPr>
            <a:normAutofit/>
          </a:bodyPr>
          <a:lstStyle/>
          <a:p>
            <a:r>
              <a:rPr lang="zh-TW" altLang="en-US">
                <a:ea typeface="新細明體"/>
                <a:cs typeface="Calibri Light"/>
              </a:rPr>
              <a:t>展望理論的價值函數</a:t>
            </a:r>
            <a:endParaRPr lang="zh-TW" altLang="en-US"/>
          </a:p>
        </p:txBody>
      </p:sp>
      <p:sp>
        <p:nvSpPr>
          <p:cNvPr id="10" name="Content Placeholder 7">
            <a:extLst>
              <a:ext uri="{FF2B5EF4-FFF2-40B4-BE49-F238E27FC236}">
                <a16:creationId xmlns:a16="http://schemas.microsoft.com/office/drawing/2014/main" id="{0ACBAD82-FA7E-0EB2-21CA-7464F9021943}"/>
              </a:ext>
            </a:extLst>
          </p:cNvPr>
          <p:cNvSpPr>
            <a:spLocks noGrp="1"/>
          </p:cNvSpPr>
          <p:nvPr>
            <p:ph idx="1"/>
          </p:nvPr>
        </p:nvSpPr>
        <p:spPr>
          <a:xfrm>
            <a:off x="802178" y="2261420"/>
            <a:ext cx="4002936" cy="3637935"/>
          </a:xfrm>
        </p:spPr>
        <p:txBody>
          <a:bodyPr>
            <a:normAutofit/>
          </a:bodyPr>
          <a:lstStyle/>
          <a:p>
            <a:r>
              <a:rPr lang="zh-TW" altLang="en-US">
                <a:ea typeface="新細明體"/>
                <a:cs typeface="Calibri"/>
              </a:rPr>
              <a:t>利得區間風險趨避</a:t>
            </a:r>
            <a:endParaRPr lang="zh-TW"/>
          </a:p>
          <a:p>
            <a:pPr>
              <a:buClr>
                <a:srgbClr val="FFFFFF"/>
              </a:buClr>
            </a:pPr>
            <a:r>
              <a:rPr lang="zh-TW" altLang="en-US">
                <a:ea typeface="新細明體"/>
                <a:cs typeface="Calibri"/>
              </a:rPr>
              <a:t>損失區間風險愛好</a:t>
            </a:r>
          </a:p>
          <a:p>
            <a:pPr>
              <a:buClr>
                <a:srgbClr val="FFFFFF"/>
              </a:buClr>
            </a:pPr>
            <a:r>
              <a:rPr lang="zh-TW" altLang="en-US">
                <a:ea typeface="新細明體"/>
                <a:cs typeface="Calibri"/>
              </a:rPr>
              <a:t>賠錢的感受大於賺到錢</a:t>
            </a:r>
          </a:p>
          <a:p>
            <a:pPr>
              <a:buClr>
                <a:srgbClr val="FFFFFF"/>
              </a:buClr>
            </a:pPr>
            <a:r>
              <a:rPr lang="zh-TW" altLang="en-US">
                <a:ea typeface="新細明體"/>
                <a:cs typeface="Calibri"/>
              </a:rPr>
              <a:t>損失帶來的痛苦事是利得帶來快樂的2~2.5 倍</a:t>
            </a:r>
          </a:p>
          <a:p>
            <a:pPr>
              <a:buClr>
                <a:srgbClr val="FFFFFF"/>
              </a:buClr>
            </a:pPr>
            <a:r>
              <a:rPr lang="zh-TW" altLang="en-US">
                <a:ea typeface="新細明體"/>
                <a:cs typeface="Calibri"/>
              </a:rPr>
              <a:t>賣掉賺錢的股票是比較容易決定的決定</a:t>
            </a:r>
          </a:p>
        </p:txBody>
      </p:sp>
      <p:pic>
        <p:nvPicPr>
          <p:cNvPr id="4" name="內容版面配置區 3" descr="一張含有 圖表, 行, 繪圖, 文字 的圖片&#10;&#10;AI 產生的內容可能不正確。">
            <a:extLst>
              <a:ext uri="{FF2B5EF4-FFF2-40B4-BE49-F238E27FC236}">
                <a16:creationId xmlns:a16="http://schemas.microsoft.com/office/drawing/2014/main" id="{94DE7CCF-418E-73F1-57A8-C6BA452D6C92}"/>
              </a:ext>
            </a:extLst>
          </p:cNvPr>
          <p:cNvPicPr>
            <a:picLocks noChangeAspect="1"/>
          </p:cNvPicPr>
          <p:nvPr/>
        </p:nvPicPr>
        <p:blipFill>
          <a:blip r:embed="rId4"/>
          <a:stretch>
            <a:fillRect/>
          </a:stretch>
        </p:blipFill>
        <p:spPr>
          <a:xfrm>
            <a:off x="5289752" y="1427773"/>
            <a:ext cx="6095593" cy="3840223"/>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872705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9E01B4-4862-0DFF-6050-0DA371D0F9E0}"/>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32A7566C-8794-07B0-8317-F863FC814B04}"/>
              </a:ext>
            </a:extLst>
          </p:cNvPr>
          <p:cNvSpPr>
            <a:spLocks noGrp="1"/>
          </p:cNvSpPr>
          <p:nvPr>
            <p:ph type="title"/>
          </p:nvPr>
        </p:nvSpPr>
        <p:spPr/>
        <p:txBody>
          <a:bodyPr>
            <a:normAutofit/>
          </a:bodyPr>
          <a:lstStyle/>
          <a:p>
            <a:pPr>
              <a:spcBef>
                <a:spcPts val="0"/>
              </a:spcBef>
              <a:spcAft>
                <a:spcPts val="1000"/>
              </a:spcAft>
            </a:pPr>
            <a:r>
              <a:rPr lang="zh-TW">
                <a:latin typeface="Calibri"/>
                <a:ea typeface="新細明體"/>
                <a:cs typeface="Calibri"/>
              </a:rPr>
              <a:t>投資成果的行為偏誤</a:t>
            </a:r>
            <a:endParaRPr lang="zh-TW"/>
          </a:p>
        </p:txBody>
      </p:sp>
      <p:sp>
        <p:nvSpPr>
          <p:cNvPr id="3" name="內容版面配置區 2">
            <a:extLst>
              <a:ext uri="{FF2B5EF4-FFF2-40B4-BE49-F238E27FC236}">
                <a16:creationId xmlns:a16="http://schemas.microsoft.com/office/drawing/2014/main" id="{8B2B9CAA-C991-6C0B-4E45-7430FBE80BC7}"/>
              </a:ext>
            </a:extLst>
          </p:cNvPr>
          <p:cNvSpPr>
            <a:spLocks noGrp="1"/>
          </p:cNvSpPr>
          <p:nvPr>
            <p:ph idx="1"/>
          </p:nvPr>
        </p:nvSpPr>
        <p:spPr>
          <a:xfrm>
            <a:off x="685801" y="2084558"/>
            <a:ext cx="6795878" cy="3778528"/>
          </a:xfrm>
        </p:spPr>
        <p:txBody>
          <a:bodyPr>
            <a:normAutofit/>
          </a:bodyPr>
          <a:lstStyle/>
          <a:p>
            <a:r>
              <a:rPr lang="zh-TW" altLang="en-US">
                <a:ea typeface="新細明體"/>
                <a:cs typeface="Calibri" panose="020F0502020204030204"/>
              </a:rPr>
              <a:t>本質主義 - 價格由投資人認定的價值而定</a:t>
            </a:r>
          </a:p>
          <a:p>
            <a:pPr>
              <a:buClr>
                <a:srgbClr val="FFFFFF"/>
              </a:buClr>
            </a:pPr>
            <a:r>
              <a:rPr lang="zh-TW" altLang="en-US">
                <a:ea typeface="新細明體"/>
                <a:cs typeface="Calibri" panose="020F0502020204030204"/>
              </a:rPr>
              <a:t>自我歸因偏誤</a:t>
            </a:r>
          </a:p>
          <a:p>
            <a:pPr>
              <a:buClr>
                <a:srgbClr val="FFFFFF"/>
              </a:buClr>
            </a:pPr>
            <a:r>
              <a:rPr lang="zh-TW" altLang="en-US">
                <a:ea typeface="新細明體"/>
                <a:cs typeface="Calibri" panose="020F0502020204030204"/>
              </a:rPr>
              <a:t>事實不如預期，人們也不會改變自己的信念</a:t>
            </a:r>
          </a:p>
          <a:p>
            <a:pPr>
              <a:buClr>
                <a:srgbClr val="FFFFFF"/>
              </a:buClr>
            </a:pPr>
            <a:r>
              <a:rPr lang="zh-TW" altLang="en-US">
                <a:ea typeface="新細明體"/>
                <a:cs typeface="Calibri" panose="020F0502020204030204"/>
              </a:rPr>
              <a:t>代表性偏誤 -  將看似常見的例子當作事實</a:t>
            </a:r>
          </a:p>
          <a:p>
            <a:pPr lvl="1">
              <a:buClr>
                <a:srgbClr val="FFFFFF"/>
              </a:buClr>
            </a:pPr>
            <a:r>
              <a:rPr lang="zh-TW" altLang="en-US">
                <a:ea typeface="新細明體"/>
                <a:cs typeface="Calibri" panose="020F0502020204030204"/>
              </a:rPr>
              <a:t>2014 - 2024 政府彩券盈餘3012.15億，十年的時間平均每人輸1.3萬</a:t>
            </a:r>
          </a:p>
          <a:p>
            <a:pPr lvl="1">
              <a:buClr>
                <a:srgbClr val="FFFFFF"/>
              </a:buClr>
            </a:pPr>
            <a:r>
              <a:rPr lang="zh-TW" altLang="en-US">
                <a:ea typeface="新細明體"/>
                <a:cs typeface="Calibri" panose="020F0502020204030204"/>
              </a:rPr>
              <a:t>研究指出台灣散戶每年在股市短線過度交易的損失為1870億是買彩券的六倍多</a:t>
            </a:r>
          </a:p>
          <a:p>
            <a:pPr>
              <a:buClr>
                <a:srgbClr val="FFFFFF"/>
              </a:buClr>
            </a:pPr>
            <a:r>
              <a:rPr lang="zh-TW" altLang="en-US">
                <a:ea typeface="新細明體"/>
                <a:cs typeface="Calibri" panose="020F0502020204030204"/>
              </a:rPr>
              <a:t>過度自信大幅減損投資績效</a:t>
            </a:r>
          </a:p>
          <a:p>
            <a:pPr>
              <a:buClr>
                <a:srgbClr val="FFFFFF"/>
              </a:buClr>
            </a:pPr>
            <a:r>
              <a:rPr lang="zh-TW" altLang="en-US">
                <a:ea typeface="新細明體"/>
                <a:cs typeface="Calibri" panose="020F0502020204030204"/>
              </a:rPr>
              <a:t>心理帳戶</a:t>
            </a:r>
          </a:p>
          <a:p>
            <a:pPr marL="457200" lvl="1" indent="0">
              <a:buClr>
                <a:srgbClr val="FFFFFF"/>
              </a:buClr>
              <a:buNone/>
            </a:pPr>
            <a:endParaRPr lang="zh-TW" altLang="en-US">
              <a:ea typeface="新細明體"/>
              <a:cs typeface="Calibri" panose="020F0502020204030204"/>
            </a:endParaRPr>
          </a:p>
        </p:txBody>
      </p:sp>
      <p:pic>
        <p:nvPicPr>
          <p:cNvPr id="4" name="圖片 3" descr="股人阿勳- 【魚頭和魚尾留給別人吃】 要是能買在股價的最低點(魚頭)， 賣在股價的最高點(魚尾)， 就能得到最大的價差獲利， 從魚頭吃到魚尾，當然是再好不過。  - #">
            <a:extLst>
              <a:ext uri="{FF2B5EF4-FFF2-40B4-BE49-F238E27FC236}">
                <a16:creationId xmlns:a16="http://schemas.microsoft.com/office/drawing/2014/main" id="{2C9A7A33-F50B-6492-D775-81BE786D1D06}"/>
              </a:ext>
            </a:extLst>
          </p:cNvPr>
          <p:cNvPicPr>
            <a:picLocks noChangeAspect="1"/>
          </p:cNvPicPr>
          <p:nvPr/>
        </p:nvPicPr>
        <p:blipFill>
          <a:blip r:embed="rId3"/>
          <a:stretch>
            <a:fillRect/>
          </a:stretch>
        </p:blipFill>
        <p:spPr>
          <a:xfrm>
            <a:off x="7476226" y="970293"/>
            <a:ext cx="2516037" cy="4903038"/>
          </a:xfrm>
          <a:prstGeom prst="rect">
            <a:avLst/>
          </a:prstGeom>
        </p:spPr>
      </p:pic>
    </p:spTree>
    <p:extLst>
      <p:ext uri="{BB962C8B-B14F-4D97-AF65-F5344CB8AC3E}">
        <p14:creationId xmlns:p14="http://schemas.microsoft.com/office/powerpoint/2010/main" val="306553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天體">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Application>Microsoft Office PowerPoint</Application>
  <PresentationFormat>寬螢幕</PresentationFormat>
  <Slides>19</Slides>
  <Notes>13</Notes>
  <HiddenSlides>0</HiddenSlides>
  <ScaleCrop>false</ScaleCrop>
  <HeadingPairs>
    <vt:vector size="4" baseType="variant">
      <vt:variant>
        <vt:lpstr>佈景主題</vt:lpstr>
      </vt:variant>
      <vt:variant>
        <vt:i4>1</vt:i4>
      </vt:variant>
      <vt:variant>
        <vt:lpstr>投影片標題</vt:lpstr>
      </vt:variant>
      <vt:variant>
        <vt:i4>19</vt:i4>
      </vt:variant>
    </vt:vector>
  </HeadingPairs>
  <TitlesOfParts>
    <vt:vector size="20" baseType="lpstr">
      <vt:lpstr>天體</vt:lpstr>
      <vt:lpstr>長期買進</vt:lpstr>
      <vt:lpstr>outline</vt:lpstr>
      <vt:lpstr>PowerPoint 簡報</vt:lpstr>
      <vt:lpstr>作者介紹</vt:lpstr>
      <vt:lpstr>經濟學有限理論</vt:lpstr>
      <vt:lpstr>有罹癌檢出概率 90 %, 偽陰性10 %, 沒罹癌檢出概率 90%,偽陽性10%</vt:lpstr>
      <vt:lpstr>投資觀念</vt:lpstr>
      <vt:lpstr>展望理論的價值函數</vt:lpstr>
      <vt:lpstr>投資成果的行為偏誤</vt:lpstr>
      <vt:lpstr>消除行為偏誤</vt:lpstr>
      <vt:lpstr>故事分享</vt:lpstr>
      <vt:lpstr>PowerPoint 簡報</vt:lpstr>
      <vt:lpstr>投資策略</vt:lpstr>
      <vt:lpstr>PowerPoint 簡報</vt:lpstr>
      <vt:lpstr>PowerPoint 簡報</vt:lpstr>
      <vt:lpstr>上證綜合指數</vt:lpstr>
      <vt:lpstr>PowerPoint 簡報</vt:lpstr>
      <vt:lpstr>投資策略</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138</cp:revision>
  <dcterms:created xsi:type="dcterms:W3CDTF">2025-03-15T03:33:09Z</dcterms:created>
  <dcterms:modified xsi:type="dcterms:W3CDTF">2025-03-23T12:16:06Z</dcterms:modified>
</cp:coreProperties>
</file>